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785" r:id="rId3"/>
    <p:sldId id="1573" r:id="rId4"/>
    <p:sldId id="1630" r:id="rId5"/>
    <p:sldId id="1631" r:id="rId6"/>
    <p:sldId id="1632" r:id="rId7"/>
    <p:sldId id="1633" r:id="rId8"/>
    <p:sldId id="1634" r:id="rId9"/>
    <p:sldId id="1635" r:id="rId10"/>
    <p:sldId id="1636" r:id="rId11"/>
    <p:sldId id="1637" r:id="rId12"/>
    <p:sldId id="1638" r:id="rId13"/>
    <p:sldId id="297" r:id="rId14"/>
    <p:sldId id="1639" r:id="rId15"/>
    <p:sldId id="2943" r:id="rId16"/>
    <p:sldId id="1565" r:id="rId17"/>
    <p:sldId id="1566" r:id="rId18"/>
    <p:sldId id="1567" r:id="rId19"/>
    <p:sldId id="2933" r:id="rId20"/>
    <p:sldId id="2939" r:id="rId21"/>
    <p:sldId id="1620" r:id="rId22"/>
    <p:sldId id="2938" r:id="rId23"/>
    <p:sldId id="2937" r:id="rId24"/>
    <p:sldId id="2936" r:id="rId25"/>
    <p:sldId id="2935" r:id="rId26"/>
    <p:sldId id="2934" r:id="rId27"/>
    <p:sldId id="1562" r:id="rId28"/>
    <p:sldId id="2802" r:id="rId29"/>
    <p:sldId id="1559" r:id="rId30"/>
    <p:sldId id="2940" r:id="rId31"/>
    <p:sldId id="1560" r:id="rId32"/>
    <p:sldId id="2941" r:id="rId33"/>
    <p:sldId id="1561" r:id="rId34"/>
    <p:sldId id="2942" r:id="rId35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 rot="20436588">
            <a:off x="5389922" y="4721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 rot="199067">
            <a:off x="5089376" y="5985157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3DF1624-F33D-8671-CF96-BAEF15A0BD5A}"/>
              </a:ext>
            </a:extLst>
          </p:cNvPr>
          <p:cNvSpPr txBox="1"/>
          <p:nvPr/>
        </p:nvSpPr>
        <p:spPr>
          <a:xfrm rot="20297373">
            <a:off x="9703850" y="603446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street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5CC02E-3928-EA73-B33C-E77B5E167D89}"/>
              </a:ext>
            </a:extLst>
          </p:cNvPr>
          <p:cNvSpPr txBox="1"/>
          <p:nvPr/>
        </p:nvSpPr>
        <p:spPr>
          <a:xfrm>
            <a:off x="8934432" y="411501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string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86B0-18D5-2EEC-4695-AFCF416D2D37}"/>
              </a:ext>
            </a:extLst>
          </p:cNvPr>
          <p:cNvSpPr txBox="1"/>
          <p:nvPr/>
        </p:nvSpPr>
        <p:spPr>
          <a:xfrm>
            <a:off x="8934432" y="489272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struck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 rot="20436588">
            <a:off x="5389922" y="4721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 rot="199067">
            <a:off x="5089376" y="5985157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3DF1624-F33D-8671-CF96-BAEF15A0BD5A}"/>
              </a:ext>
            </a:extLst>
          </p:cNvPr>
          <p:cNvSpPr txBox="1"/>
          <p:nvPr/>
        </p:nvSpPr>
        <p:spPr>
          <a:xfrm rot="20297373">
            <a:off x="9703850" y="603446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street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5CC02E-3928-EA73-B33C-E77B5E167D89}"/>
              </a:ext>
            </a:extLst>
          </p:cNvPr>
          <p:cNvSpPr txBox="1"/>
          <p:nvPr/>
        </p:nvSpPr>
        <p:spPr>
          <a:xfrm>
            <a:off x="8934432" y="411501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struck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86B0-18D5-2EEC-4695-AFCF416D2D37}"/>
              </a:ext>
            </a:extLst>
          </p:cNvPr>
          <p:cNvSpPr txBox="1"/>
          <p:nvPr/>
        </p:nvSpPr>
        <p:spPr>
          <a:xfrm rot="20441904">
            <a:off x="9484768" y="1828522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string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 rot="20436588">
            <a:off x="5389922" y="4721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 rot="199067">
            <a:off x="5089376" y="5985157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3DF1624-F33D-8671-CF96-BAEF15A0BD5A}"/>
              </a:ext>
            </a:extLst>
          </p:cNvPr>
          <p:cNvSpPr txBox="1"/>
          <p:nvPr/>
        </p:nvSpPr>
        <p:spPr>
          <a:xfrm rot="20297373">
            <a:off x="9703850" y="603446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street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5CC02E-3928-EA73-B33C-E77B5E167D89}"/>
              </a:ext>
            </a:extLst>
          </p:cNvPr>
          <p:cNvSpPr txBox="1"/>
          <p:nvPr/>
        </p:nvSpPr>
        <p:spPr>
          <a:xfrm rot="485666">
            <a:off x="9077099" y="316104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struck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86B0-18D5-2EEC-4695-AFCF416D2D37}"/>
              </a:ext>
            </a:extLst>
          </p:cNvPr>
          <p:cNvSpPr txBox="1"/>
          <p:nvPr/>
        </p:nvSpPr>
        <p:spPr>
          <a:xfrm rot="20441904">
            <a:off x="9484768" y="1828522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string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3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92240" y="131659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Sound Revision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92240" y="131659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&lt;ai&gt;&lt;ay&gt;&lt;a-e&gt;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92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2990850" y="1323974"/>
            <a:ext cx="9286875" cy="1118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     spr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panc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3453182"/>
            <a:ext cx="2990830" cy="3404818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10802D-F0BA-A5D9-9ECA-B846FCEA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20" y="2648109"/>
            <a:ext cx="1330960" cy="20915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F26F381-3EA1-1394-BB8C-F34D0F44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14397"/>
            <a:ext cx="2637728" cy="169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1FCED2B-4DA0-37BA-CE30-AFA4D843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50" y="2614397"/>
            <a:ext cx="2072957" cy="16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	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spr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D10C12-5B2D-48F2-A7DA-B78F2A8F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279499"/>
            <a:ext cx="2659617" cy="21120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BD6786-D55F-4BA3-BDD7-37F7A0BD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20" y="199339"/>
            <a:ext cx="1330960" cy="20915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00F012-4263-4550-A94C-DEBFEC999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702" y="178799"/>
            <a:ext cx="2112049" cy="21120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780136-B6B6-4772-9D6F-E87410F4C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3551539"/>
            <a:ext cx="2128520" cy="23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17DAEA8-C03D-4FDD-B89A-422ED33A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454" y="3551539"/>
            <a:ext cx="3534349" cy="22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0D57BFE-0BBC-466A-B859-CAD7D44F1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4" y="3523910"/>
            <a:ext cx="3488696" cy="22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	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	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	       esc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panc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82E36D-B507-4CE6-BABF-0D683F35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" y="224418"/>
            <a:ext cx="2805851" cy="21872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E86596A-C514-42EB-9A6C-B7046DF3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224418"/>
            <a:ext cx="3104197" cy="20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26BB53-D2A6-4EAA-BB47-50AFD7EF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0" y="65266"/>
            <a:ext cx="2483856" cy="22884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74A2F06-957F-4918-9983-75B28DCC4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" y="3511293"/>
            <a:ext cx="1377632" cy="22304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2003F0-94A8-4B04-B749-FBB1D1957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577" y="3212057"/>
            <a:ext cx="2828925" cy="28289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19C847F-EB72-4D33-8279-3592F40F9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720" y="3833955"/>
            <a:ext cx="2357437" cy="1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0528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birthd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yesterd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792480" y="6013549"/>
            <a:ext cx="1147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ling      anim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dec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A311D5-7B72-41CC-A831-908D7E67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85153"/>
            <a:ext cx="2612372" cy="242050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F957C8F-49CD-48BA-9B83-655B5561E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7979"/>
            <a:ext cx="3235960" cy="21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5522D46-1D88-444A-8357-CDC7EF596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48" y="6811"/>
            <a:ext cx="2160923" cy="249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0571BA8-9F95-42B6-9A66-FF45EC0B8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578" y="3529385"/>
            <a:ext cx="1190834" cy="24987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5455D0-FB19-4A23-88F3-91FE57B60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970" y="3687332"/>
            <a:ext cx="3614420" cy="24042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32E14E6-14A1-41D7-BBC4-92EF82A01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348" y="3687332"/>
            <a:ext cx="2241532" cy="23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16435" y="182055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AB738947-411B-1039-669A-9D1555DE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0" y="130913"/>
            <a:ext cx="835175" cy="131405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B4D5BA9-7E77-DBBF-E6BA-B3F3D31E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47" y="281182"/>
            <a:ext cx="1052589" cy="105563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CFD5E73-2718-B457-E17F-82E7EF74E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648" y="207440"/>
            <a:ext cx="1615517" cy="105065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80057507-90E1-4F44-EF89-D487696FB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999" y="207440"/>
            <a:ext cx="1586715" cy="125918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C166975-4D91-C8D6-C05E-1000A1059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765" y="155061"/>
            <a:ext cx="1837758" cy="1175532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66C0116-9F86-4EDD-A137-A95A4B3AE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6650" y="140672"/>
            <a:ext cx="1153424" cy="125918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ECC81FA4-2C2F-B866-0268-8E3F786764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1" y="2438216"/>
            <a:ext cx="1925024" cy="1279575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984830A9-4ECB-557E-9AE5-9061666AD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8854" y="2278909"/>
            <a:ext cx="1530191" cy="153019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2ACE38D2-7E3D-EEDC-E2E7-50C6029EF4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581" y="2335700"/>
            <a:ext cx="1605584" cy="1479346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C8D01B83-2816-B3F3-874C-2176D6BE47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5527" y="2388433"/>
            <a:ext cx="863300" cy="1398088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DE028CB7-CC16-BB73-F954-7807C4104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3783" y="2530001"/>
            <a:ext cx="1468609" cy="118779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F94DEE1-815C-81A9-B09F-00ABFA0756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135" y="2378430"/>
            <a:ext cx="1595736" cy="1245368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4319ACA-CB31-A892-244D-EF0D215764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691" y="4877692"/>
            <a:ext cx="1744506" cy="1163004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648552B-6B19-BA6B-CB5A-AFBB6A86C6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6135" y="4708593"/>
            <a:ext cx="639399" cy="1344378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05410319-8F93-AF03-4692-EBE5AE9369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1941" y="4696318"/>
            <a:ext cx="1452741" cy="1344378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855A90FF-E6DF-AC85-A6A6-D6605C5386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4586" y="4779367"/>
            <a:ext cx="2104229" cy="1398088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EB06F1DF-7D59-FFB4-123B-A1C1972F15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28971" y="4659942"/>
            <a:ext cx="1330367" cy="141713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5F4551DE-7C78-58E0-C3F5-8EE16EFBEF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65554" y="4366422"/>
            <a:ext cx="1280898" cy="14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Alphabetical order.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		 			</a:t>
            </a:r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			 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			</a:t>
            </a:r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			 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6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			</a:t>
            </a:r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			 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			br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			 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4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			br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g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t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	 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8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			br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g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t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	 h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ay</a:t>
            </a:r>
            <a:r>
              <a:rPr kumimoji="1" lang="en-US" altLang="ja-JP" sz="5400" dirty="0">
                <a:latin typeface="Abadi" panose="020B0604020104020204" pitchFamily="34" charset="0"/>
              </a:rPr>
              <a:t>			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3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8DE07-3FFC-4747-B103-7FCD9E212AC8}"/>
              </a:ext>
            </a:extLst>
          </p:cNvPr>
          <p:cNvSpPr txBox="1"/>
          <p:nvPr/>
        </p:nvSpPr>
        <p:spPr>
          <a:xfrm>
            <a:off x="775752" y="2214763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5400" dirty="0">
                <a:latin typeface="Abadi" panose="020B0604020104020204" pitchFamily="34" charset="0"/>
              </a:rPr>
              <a:t>sn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k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 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			br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g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</a:rPr>
              <a:t>t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latin typeface="Abadi" panose="020B0604020104020204" pitchFamily="34" charset="0"/>
              </a:rPr>
              <a:t>			 h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ay</a:t>
            </a:r>
            <a:r>
              <a:rPr kumimoji="1" lang="en-US" altLang="ja-JP" sz="5400" dirty="0">
                <a:latin typeface="Abadi" panose="020B0604020104020204" pitchFamily="34" charset="0"/>
              </a:rPr>
              <a:t>			p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ai</a:t>
            </a:r>
            <a:r>
              <a:rPr kumimoji="1" lang="en-US" altLang="ja-JP" sz="5400" dirty="0">
                <a:latin typeface="Abadi" panose="020B0604020104020204" pitchFamily="34" charset="0"/>
              </a:rPr>
              <a:t>nt   </a:t>
            </a:r>
          </a:p>
          <a:p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snake に対する画像結果">
            <a:extLst>
              <a:ext uri="{FF2B5EF4-FFF2-40B4-BE49-F238E27FC236}">
                <a16:creationId xmlns:a16="http://schemas.microsoft.com/office/drawing/2014/main" id="{0B63839B-F857-EFC0-0F7F-DA815103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22816"/>
            <a:ext cx="300270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 に対する画像結果">
            <a:extLst>
              <a:ext uri="{FF2B5EF4-FFF2-40B4-BE49-F238E27FC236}">
                <a16:creationId xmlns:a16="http://schemas.microsoft.com/office/drawing/2014/main" id="{C504E7E2-4D90-A397-C305-B66453D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8" y="312677"/>
            <a:ext cx="2775951" cy="20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に対する画像結果">
            <a:extLst>
              <a:ext uri="{FF2B5EF4-FFF2-40B4-BE49-F238E27FC236}">
                <a16:creationId xmlns:a16="http://schemas.microsoft.com/office/drawing/2014/main" id="{D64FD7BB-AFF5-81D6-5A02-D9F8B2C2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8" y="177015"/>
            <a:ext cx="2183550" cy="218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e に対する画像結果">
            <a:extLst>
              <a:ext uri="{FF2B5EF4-FFF2-40B4-BE49-F238E27FC236}">
                <a16:creationId xmlns:a16="http://schemas.microsoft.com/office/drawing/2014/main" id="{837C9C26-8F25-8903-549B-C43E8E8D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" y="3418524"/>
            <a:ext cx="2896376" cy="224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 に対する画像結果">
            <a:extLst>
              <a:ext uri="{FF2B5EF4-FFF2-40B4-BE49-F238E27FC236}">
                <a16:creationId xmlns:a16="http://schemas.microsoft.com/office/drawing/2014/main" id="{86F27D7B-5705-48F4-BC0F-CDBACAD7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18524"/>
            <a:ext cx="2855296" cy="213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 に対する画像結果">
            <a:extLst>
              <a:ext uri="{FF2B5EF4-FFF2-40B4-BE49-F238E27FC236}">
                <a16:creationId xmlns:a16="http://schemas.microsoft.com/office/drawing/2014/main" id="{E5ED16E6-F9EF-681D-0C1A-D00CB79C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96" y="3541996"/>
            <a:ext cx="3295365" cy="20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7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6B696B-A880-41A5-8147-E7A500BD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r="209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992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>
            <a:off x="227477" y="4277704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>
            <a:off x="227477" y="4997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>
            <a:off x="332513" y="574112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7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I was waiting for my m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ai</a:t>
            </a:r>
            <a:r>
              <a:rPr kumimoji="1" lang="en-US" altLang="ja-JP" sz="5400" b="1" dirty="0"/>
              <a:t>l.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6B696B-A880-41A5-8147-E7A500BD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r="209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6092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3DAC9E-97E5-4258-929F-11879C623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3" r="2702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893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 m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 a c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of cl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3DAC9E-97E5-4258-929F-11879C623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3" r="2702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981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F87C68-09DC-4B67-8353-D3823DD11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278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The boy was in the pl</a:t>
            </a:r>
            <a:r>
              <a:rPr kumimoji="1"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ay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pen.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F87C68-09DC-4B67-8353-D3823DD11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118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>
            <a:off x="227477" y="4997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>
            <a:off x="332513" y="574112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6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>
            <a:off x="332513" y="574112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>
            <a:off x="336075" y="4186816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>
            <a:off x="378872" y="565579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>
            <a:off x="344613" y="4893554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>
            <a:off x="336075" y="4186816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>
            <a:off x="378872" y="565579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 rot="20436588">
            <a:off x="5389922" y="4721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>
            <a:off x="378872" y="5655795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44187A2-D4FE-4EF5-A867-A9E9FE0C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222" y="0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E5947F69-36AE-447C-B589-7B70CFA6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099" y="278349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B8CECE8-4226-4BB5-8F35-CFC01655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10" y="-34134"/>
            <a:ext cx="5353328" cy="4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B06C1-4834-442B-84C4-C6AFBEE8CFA3}"/>
              </a:ext>
            </a:extLst>
          </p:cNvPr>
          <p:cNvSpPr txBox="1"/>
          <p:nvPr/>
        </p:nvSpPr>
        <p:spPr>
          <a:xfrm rot="605795">
            <a:off x="319489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56FA-133A-4E0A-8C71-A9EE01D7F36F}"/>
              </a:ext>
            </a:extLst>
          </p:cNvPr>
          <p:cNvSpPr txBox="1"/>
          <p:nvPr/>
        </p:nvSpPr>
        <p:spPr>
          <a:xfrm rot="1417998">
            <a:off x="-16533" y="2139575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3320F-7E6B-4886-B890-A256E0D064AF}"/>
              </a:ext>
            </a:extLst>
          </p:cNvPr>
          <p:cNvSpPr txBox="1"/>
          <p:nvPr/>
        </p:nvSpPr>
        <p:spPr>
          <a:xfrm rot="228621">
            <a:off x="202128" y="3002638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56D9E-F8E5-4513-A950-42F9E8703040}"/>
              </a:ext>
            </a:extLst>
          </p:cNvPr>
          <p:cNvSpPr txBox="1"/>
          <p:nvPr/>
        </p:nvSpPr>
        <p:spPr>
          <a:xfrm rot="657617">
            <a:off x="3726678" y="3622714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C912E-F7F5-4B59-9AE3-814258326F94}"/>
              </a:ext>
            </a:extLst>
          </p:cNvPr>
          <p:cNvSpPr txBox="1"/>
          <p:nvPr/>
        </p:nvSpPr>
        <p:spPr>
          <a:xfrm rot="770518">
            <a:off x="7732005" y="837283"/>
            <a:ext cx="14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1st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1C1E14-FBB0-4614-BABB-61FB3EAA0343}"/>
              </a:ext>
            </a:extLst>
          </p:cNvPr>
          <p:cNvSpPr txBox="1"/>
          <p:nvPr/>
        </p:nvSpPr>
        <p:spPr>
          <a:xfrm rot="1249935">
            <a:off x="3437106" y="4908472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BA101-8485-4CA7-BC92-999C86EB950D}"/>
              </a:ext>
            </a:extLst>
          </p:cNvPr>
          <p:cNvSpPr txBox="1"/>
          <p:nvPr/>
        </p:nvSpPr>
        <p:spPr>
          <a:xfrm rot="1246572">
            <a:off x="7337227" y="2135221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2nd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05446-5EF2-4498-A012-98830EB1B1A6}"/>
              </a:ext>
            </a:extLst>
          </p:cNvPr>
          <p:cNvSpPr txBox="1"/>
          <p:nvPr/>
        </p:nvSpPr>
        <p:spPr>
          <a:xfrm rot="239442">
            <a:off x="3659913" y="5761604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46647-470D-40BD-BA70-B128A00B0535}"/>
              </a:ext>
            </a:extLst>
          </p:cNvPr>
          <p:cNvSpPr txBox="1"/>
          <p:nvPr/>
        </p:nvSpPr>
        <p:spPr>
          <a:xfrm rot="415546">
            <a:off x="7475892" y="2965989"/>
            <a:ext cx="143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Abadi" panose="020B0604020104020204" pitchFamily="34" charset="0"/>
              </a:rPr>
              <a:t>3rd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94BAC9-543E-4F1F-D58C-518C73CD9D1D}"/>
              </a:ext>
            </a:extLst>
          </p:cNvPr>
          <p:cNvSpPr txBox="1"/>
          <p:nvPr/>
        </p:nvSpPr>
        <p:spPr>
          <a:xfrm rot="20358519">
            <a:off x="2342212" y="64644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dragon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8F425-FB1B-D344-C15F-EB106AEBBA88}"/>
              </a:ext>
            </a:extLst>
          </p:cNvPr>
          <p:cNvSpPr txBox="1"/>
          <p:nvPr/>
        </p:nvSpPr>
        <p:spPr>
          <a:xfrm rot="20501595">
            <a:off x="1788757" y="193260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phoenix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A45037-5E84-9506-4835-7F26E70B0A39}"/>
              </a:ext>
            </a:extLst>
          </p:cNvPr>
          <p:cNvSpPr txBox="1"/>
          <p:nvPr/>
        </p:nvSpPr>
        <p:spPr>
          <a:xfrm rot="461269">
            <a:off x="1902534" y="3243373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yeti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FEB2E3-37E1-0320-921E-A289C131BDFC}"/>
              </a:ext>
            </a:extLst>
          </p:cNvPr>
          <p:cNvSpPr txBox="1"/>
          <p:nvPr/>
        </p:nvSpPr>
        <p:spPr>
          <a:xfrm rot="20436588">
            <a:off x="5389922" y="472115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err="1">
                <a:latin typeface="Abadi" panose="020B0604020104020204" pitchFamily="34" charset="0"/>
              </a:rPr>
              <a:t>china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014D12-3617-8D3A-828C-B34FB80800C8}"/>
              </a:ext>
            </a:extLst>
          </p:cNvPr>
          <p:cNvSpPr txBox="1"/>
          <p:nvPr/>
        </p:nvSpPr>
        <p:spPr>
          <a:xfrm rot="199067">
            <a:off x="5089376" y="5985157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chops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CBE80-1BAC-4E60-D2EF-10B94C31F80D}"/>
              </a:ext>
            </a:extLst>
          </p:cNvPr>
          <p:cNvSpPr txBox="1"/>
          <p:nvPr/>
        </p:nvSpPr>
        <p:spPr>
          <a:xfrm rot="20348628">
            <a:off x="5479840" y="3555928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cheese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3DF1624-F33D-8671-CF96-BAEF15A0BD5A}"/>
              </a:ext>
            </a:extLst>
          </p:cNvPr>
          <p:cNvSpPr txBox="1"/>
          <p:nvPr/>
        </p:nvSpPr>
        <p:spPr>
          <a:xfrm>
            <a:off x="8986060" y="562601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street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5CC02E-3928-EA73-B33C-E77B5E167D89}"/>
              </a:ext>
            </a:extLst>
          </p:cNvPr>
          <p:cNvSpPr txBox="1"/>
          <p:nvPr/>
        </p:nvSpPr>
        <p:spPr>
          <a:xfrm>
            <a:off x="8934432" y="4115011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string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86B0-18D5-2EEC-4695-AFCF416D2D37}"/>
              </a:ext>
            </a:extLst>
          </p:cNvPr>
          <p:cNvSpPr txBox="1"/>
          <p:nvPr/>
        </p:nvSpPr>
        <p:spPr>
          <a:xfrm>
            <a:off x="8934432" y="4892729"/>
            <a:ext cx="28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struck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4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401</Words>
  <Application>Microsoft Office PowerPoint</Application>
  <PresentationFormat>ワイド画面</PresentationFormat>
  <Paragraphs>227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43</cp:revision>
  <cp:lastPrinted>2023-04-15T12:10:56Z</cp:lastPrinted>
  <dcterms:created xsi:type="dcterms:W3CDTF">2021-03-28T09:30:35Z</dcterms:created>
  <dcterms:modified xsi:type="dcterms:W3CDTF">2023-04-15T12:12:06Z</dcterms:modified>
</cp:coreProperties>
</file>