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6" r:id="rId3"/>
    <p:sldId id="1615" r:id="rId4"/>
    <p:sldId id="1632" r:id="rId5"/>
    <p:sldId id="1631" r:id="rId6"/>
    <p:sldId id="1630" r:id="rId7"/>
    <p:sldId id="1629" r:id="rId8"/>
    <p:sldId id="1628" r:id="rId9"/>
    <p:sldId id="1627" r:id="rId10"/>
    <p:sldId id="1626" r:id="rId11"/>
    <p:sldId id="1625" r:id="rId12"/>
    <p:sldId id="1624" r:id="rId13"/>
    <p:sldId id="1623" r:id="rId14"/>
    <p:sldId id="1622" r:id="rId15"/>
    <p:sldId id="1621" r:id="rId16"/>
    <p:sldId id="1620" r:id="rId17"/>
    <p:sldId id="1619" r:id="rId18"/>
    <p:sldId id="1618" r:id="rId19"/>
    <p:sldId id="1617" r:id="rId20"/>
    <p:sldId id="1616" r:id="rId21"/>
    <p:sldId id="1533" r:id="rId22"/>
    <p:sldId id="1534" r:id="rId23"/>
    <p:sldId id="1535" r:id="rId24"/>
    <p:sldId id="1536" r:id="rId25"/>
    <p:sldId id="1537" r:id="rId26"/>
    <p:sldId id="1538" r:id="rId27"/>
    <p:sldId id="1539" r:id="rId28"/>
    <p:sldId id="1540" r:id="rId29"/>
    <p:sldId id="1541" r:id="rId30"/>
    <p:sldId id="1542" r:id="rId31"/>
    <p:sldId id="1544" r:id="rId32"/>
    <p:sldId id="1545" r:id="rId33"/>
    <p:sldId id="1546" r:id="rId34"/>
    <p:sldId id="1547" r:id="rId35"/>
    <p:sldId id="1548" r:id="rId36"/>
    <p:sldId id="1549" r:id="rId37"/>
    <p:sldId id="1550" r:id="rId38"/>
    <p:sldId id="1551" r:id="rId39"/>
    <p:sldId id="1552" r:id="rId40"/>
    <p:sldId id="1553" r:id="rId41"/>
    <p:sldId id="1554" r:id="rId42"/>
    <p:sldId id="1555" r:id="rId43"/>
    <p:sldId id="1557" r:id="rId44"/>
    <p:sldId id="1638" r:id="rId45"/>
    <p:sldId id="1637" r:id="rId46"/>
    <p:sldId id="1636" r:id="rId47"/>
    <p:sldId id="1635" r:id="rId48"/>
    <p:sldId id="1634" r:id="rId49"/>
    <p:sldId id="1633" r:id="rId50"/>
    <p:sldId id="1563" r:id="rId5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</a:t>
            </a:r>
            <a:r>
              <a:rPr kumimoji="1" lang="en-US" altLang="ja-JP" sz="6000" b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Grammar 3a-2</a:t>
            </a: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6632841" cy="663284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120BFA-864A-B459-9A0D-C593EB75F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56" y="4440517"/>
            <a:ext cx="2703671" cy="217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5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390EC0-B7EB-44C6-F482-071235D7F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58" y="4509466"/>
            <a:ext cx="2201862" cy="221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706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10.jumped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D996FF-8EDE-8F01-FA34-ACA6E4FD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930" y="1244521"/>
            <a:ext cx="1934846" cy="26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4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10.jumped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11.disagree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4FF938-1162-556F-3B51-7FCDCE6B7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2219195"/>
            <a:ext cx="3724557" cy="189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61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10.jumped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11.disagree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12.correct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85D3A76-0CE1-C0DF-7643-47183AA2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957" y="2437114"/>
            <a:ext cx="2902902" cy="22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10.jumped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11.disagree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12.correct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13.mushroom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2EEAB8-CA85-3C26-8BB5-EA94D715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3489079" cy="217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26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10.jumped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11.disagree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12.correct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13.mushroom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14.raincoat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85C478-F7AD-9536-52E3-4CEA38126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810" y="4055971"/>
            <a:ext cx="1584769" cy="19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10.jumped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11.disagree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12.correct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13.mushroom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14.raincoat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15.spoilsport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C4D2ED-0DBE-A97E-A157-A3ECCB1D1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27" y="4679166"/>
            <a:ext cx="3882583" cy="217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06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10.jumped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11.disagree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12.correct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13.mushroom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14.raincoat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15.spoilsport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16.backyard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0E7001-54B8-7E1B-8883-2B7F8404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0" y="4852669"/>
            <a:ext cx="2491740" cy="186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87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10.jumped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11.disagree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12.correct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13.mushroom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14.raincoat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15.spoilsport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16.backyard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17.swimming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62AD00-1B15-5A94-966A-BEE2CBFB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136525"/>
            <a:ext cx="2628900" cy="185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78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</a:t>
            </a: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outing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10.jumped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11.disagree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12.correct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13.mushroom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14.raincoat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15.spoilsport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16.backyard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17.swimming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18.thunderstorm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669B51-B8A1-FAD0-438F-D842244A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222" y="136525"/>
            <a:ext cx="2896818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876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evise alphabetical order!</a:t>
            </a:r>
            <a:endParaRPr kumimoji="1" lang="en-US" altLang="ja-JP" sz="4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break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brush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broom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0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ush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44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0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4053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D1DED-23CE-47BA-B328-EFB78CB64296}"/>
              </a:ext>
            </a:extLst>
          </p:cNvPr>
          <p:cNvSpPr txBox="1"/>
          <p:nvPr/>
        </p:nvSpPr>
        <p:spPr>
          <a:xfrm>
            <a:off x="5527040" y="6096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1st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8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4053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D1DED-23CE-47BA-B328-EFB78CB64296}"/>
              </a:ext>
            </a:extLst>
          </p:cNvPr>
          <p:cNvSpPr txBox="1"/>
          <p:nvPr/>
        </p:nvSpPr>
        <p:spPr>
          <a:xfrm>
            <a:off x="5527040" y="6096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en-US" altLang="ja-JP" sz="5400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2nd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60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4053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D1DED-23CE-47BA-B328-EFB78CB64296}"/>
              </a:ext>
            </a:extLst>
          </p:cNvPr>
          <p:cNvSpPr txBox="1"/>
          <p:nvPr/>
        </p:nvSpPr>
        <p:spPr>
          <a:xfrm>
            <a:off x="5527040" y="609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en-US" altLang="ja-JP" sz="5400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3rd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4053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D1DED-23CE-47BA-B328-EFB78CB64296}"/>
              </a:ext>
            </a:extLst>
          </p:cNvPr>
          <p:cNvSpPr txBox="1"/>
          <p:nvPr/>
        </p:nvSpPr>
        <p:spPr>
          <a:xfrm>
            <a:off x="5527040" y="609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en-US" altLang="ja-JP" sz="5400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99AD5-E72B-406C-946B-1F4DFDBD9D87}"/>
              </a:ext>
            </a:extLst>
          </p:cNvPr>
          <p:cNvSpPr txBox="1"/>
          <p:nvPr/>
        </p:nvSpPr>
        <p:spPr>
          <a:xfrm>
            <a:off x="1483360" y="3627120"/>
            <a:ext cx="4378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sunrise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Sunday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sunflower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4053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D1DED-23CE-47BA-B328-EFB78CB64296}"/>
              </a:ext>
            </a:extLst>
          </p:cNvPr>
          <p:cNvSpPr txBox="1"/>
          <p:nvPr/>
        </p:nvSpPr>
        <p:spPr>
          <a:xfrm>
            <a:off x="5527040" y="609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en-US" altLang="ja-JP" sz="5400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99AD5-E72B-406C-946B-1F4DFDBD9D87}"/>
              </a:ext>
            </a:extLst>
          </p:cNvPr>
          <p:cNvSpPr txBox="1"/>
          <p:nvPr/>
        </p:nvSpPr>
        <p:spPr>
          <a:xfrm>
            <a:off x="1483360" y="3627120"/>
            <a:ext cx="4378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sunrise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Sunday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sunflower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57D0E7-84FD-4EE6-93CA-F96AD955FEF2}"/>
              </a:ext>
            </a:extLst>
          </p:cNvPr>
          <p:cNvSpPr txBox="1"/>
          <p:nvPr/>
        </p:nvSpPr>
        <p:spPr>
          <a:xfrm>
            <a:off x="5618480" y="362712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1st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4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ABCD6C-04F6-7EBF-9D67-043D7462C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1212692"/>
            <a:ext cx="2703894" cy="185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2386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4053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D1DED-23CE-47BA-B328-EFB78CB64296}"/>
              </a:ext>
            </a:extLst>
          </p:cNvPr>
          <p:cNvSpPr txBox="1"/>
          <p:nvPr/>
        </p:nvSpPr>
        <p:spPr>
          <a:xfrm>
            <a:off x="5527040" y="609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en-US" altLang="ja-JP" sz="5400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99AD5-E72B-406C-946B-1F4DFDBD9D87}"/>
              </a:ext>
            </a:extLst>
          </p:cNvPr>
          <p:cNvSpPr txBox="1"/>
          <p:nvPr/>
        </p:nvSpPr>
        <p:spPr>
          <a:xfrm>
            <a:off x="1483360" y="3627120"/>
            <a:ext cx="4378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sunrise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Sunday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sunflower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57D0E7-84FD-4EE6-93CA-F96AD955FEF2}"/>
              </a:ext>
            </a:extLst>
          </p:cNvPr>
          <p:cNvSpPr txBox="1"/>
          <p:nvPr/>
        </p:nvSpPr>
        <p:spPr>
          <a:xfrm>
            <a:off x="5618480" y="362712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2nd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93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4053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D1DED-23CE-47BA-B328-EFB78CB64296}"/>
              </a:ext>
            </a:extLst>
          </p:cNvPr>
          <p:cNvSpPr txBox="1"/>
          <p:nvPr/>
        </p:nvSpPr>
        <p:spPr>
          <a:xfrm>
            <a:off x="5527040" y="609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en-US" altLang="ja-JP" sz="5400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99AD5-E72B-406C-946B-1F4DFDBD9D87}"/>
              </a:ext>
            </a:extLst>
          </p:cNvPr>
          <p:cNvSpPr txBox="1"/>
          <p:nvPr/>
        </p:nvSpPr>
        <p:spPr>
          <a:xfrm>
            <a:off x="1483360" y="3627120"/>
            <a:ext cx="4378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sunrise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Sunday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sunflower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57D0E7-84FD-4EE6-93CA-F96AD955FEF2}"/>
              </a:ext>
            </a:extLst>
          </p:cNvPr>
          <p:cNvSpPr txBox="1"/>
          <p:nvPr/>
        </p:nvSpPr>
        <p:spPr>
          <a:xfrm>
            <a:off x="5618480" y="362712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3rd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85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D9DBB-5E3C-42B0-AAAD-3850322218B8}"/>
              </a:ext>
            </a:extLst>
          </p:cNvPr>
          <p:cNvSpPr txBox="1"/>
          <p:nvPr/>
        </p:nvSpPr>
        <p:spPr>
          <a:xfrm>
            <a:off x="2133600" y="609600"/>
            <a:ext cx="4053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ak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om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D1DED-23CE-47BA-B328-EFB78CB64296}"/>
              </a:ext>
            </a:extLst>
          </p:cNvPr>
          <p:cNvSpPr txBox="1"/>
          <p:nvPr/>
        </p:nvSpPr>
        <p:spPr>
          <a:xfrm>
            <a:off x="5527040" y="609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kumimoji="1"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en-US" altLang="ja-JP" sz="5400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5400" baseline="30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799AD5-E72B-406C-946B-1F4DFDBD9D87}"/>
              </a:ext>
            </a:extLst>
          </p:cNvPr>
          <p:cNvSpPr txBox="1"/>
          <p:nvPr/>
        </p:nvSpPr>
        <p:spPr>
          <a:xfrm>
            <a:off x="1483360" y="3627120"/>
            <a:ext cx="4378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sunrise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Sunday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sunflower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57D0E7-84FD-4EE6-93CA-F96AD955FEF2}"/>
              </a:ext>
            </a:extLst>
          </p:cNvPr>
          <p:cNvSpPr txBox="1"/>
          <p:nvPr/>
        </p:nvSpPr>
        <p:spPr>
          <a:xfrm>
            <a:off x="5618480" y="362712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kumimoji="1"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54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08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Using a 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D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ictionary</a:t>
            </a:r>
            <a:endParaRPr kumimoji="1" lang="en-US" altLang="ja-JP" sz="4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701280" y="362054"/>
            <a:ext cx="4196080" cy="61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7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43840" y="467360"/>
            <a:ext cx="267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</a:p>
        </p:txBody>
      </p:sp>
    </p:spTree>
    <p:extLst>
      <p:ext uri="{BB962C8B-B14F-4D97-AF65-F5344CB8AC3E}">
        <p14:creationId xmlns:p14="http://schemas.microsoft.com/office/powerpoint/2010/main" val="3834587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43840" y="467360"/>
            <a:ext cx="267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20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43840" y="467360"/>
            <a:ext cx="267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52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43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70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45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1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D16E02-A5FA-F0CF-6BE8-931703AE9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53" y="1983184"/>
            <a:ext cx="2828417" cy="18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2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84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3F25F-5B0A-4423-88CE-95B9B15AF19E}"/>
              </a:ext>
            </a:extLst>
          </p:cNvPr>
          <p:cNvSpPr txBox="1"/>
          <p:nvPr/>
        </p:nvSpPr>
        <p:spPr>
          <a:xfrm>
            <a:off x="9946640" y="467360"/>
            <a:ext cx="267208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77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3F25F-5B0A-4423-88CE-95B9B15AF19E}"/>
              </a:ext>
            </a:extLst>
          </p:cNvPr>
          <p:cNvSpPr txBox="1"/>
          <p:nvPr/>
        </p:nvSpPr>
        <p:spPr>
          <a:xfrm>
            <a:off x="9946640" y="467360"/>
            <a:ext cx="267208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C110E-670F-49F0-8CE6-5C204827FF9A}"/>
              </a:ext>
            </a:extLst>
          </p:cNvPr>
          <p:cNvSpPr txBox="1"/>
          <p:nvPr/>
        </p:nvSpPr>
        <p:spPr>
          <a:xfrm>
            <a:off x="955040" y="3068320"/>
            <a:ext cx="1049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newt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towd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mermayd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E2FD8-3190-40C7-8B45-084FEB5D3DEB}"/>
              </a:ext>
            </a:extLst>
          </p:cNvPr>
          <p:cNvSpPr txBox="1"/>
          <p:nvPr/>
        </p:nvSpPr>
        <p:spPr>
          <a:xfrm>
            <a:off x="955040" y="4909850"/>
            <a:ext cx="1049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peecock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oter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62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3F25F-5B0A-4423-88CE-95B9B15AF19E}"/>
              </a:ext>
            </a:extLst>
          </p:cNvPr>
          <p:cNvSpPr txBox="1"/>
          <p:nvPr/>
        </p:nvSpPr>
        <p:spPr>
          <a:xfrm>
            <a:off x="9946640" y="467360"/>
            <a:ext cx="267208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C110E-670F-49F0-8CE6-5C204827FF9A}"/>
              </a:ext>
            </a:extLst>
          </p:cNvPr>
          <p:cNvSpPr txBox="1"/>
          <p:nvPr/>
        </p:nvSpPr>
        <p:spPr>
          <a:xfrm>
            <a:off x="955040" y="306832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newt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towd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mermaid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E2FD8-3190-40C7-8B45-084FEB5D3DEB}"/>
              </a:ext>
            </a:extLst>
          </p:cNvPr>
          <p:cNvSpPr txBox="1"/>
          <p:nvPr/>
        </p:nvSpPr>
        <p:spPr>
          <a:xfrm>
            <a:off x="955040" y="490985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peecock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oter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31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3F25F-5B0A-4423-88CE-95B9B15AF19E}"/>
              </a:ext>
            </a:extLst>
          </p:cNvPr>
          <p:cNvSpPr txBox="1"/>
          <p:nvPr/>
        </p:nvSpPr>
        <p:spPr>
          <a:xfrm>
            <a:off x="9946640" y="467360"/>
            <a:ext cx="267208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C110E-670F-49F0-8CE6-5C204827FF9A}"/>
              </a:ext>
            </a:extLst>
          </p:cNvPr>
          <p:cNvSpPr txBox="1"/>
          <p:nvPr/>
        </p:nvSpPr>
        <p:spPr>
          <a:xfrm>
            <a:off x="955040" y="306832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newt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towd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mermaid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✔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E2FD8-3190-40C7-8B45-084FEB5D3DEB}"/>
              </a:ext>
            </a:extLst>
          </p:cNvPr>
          <p:cNvSpPr txBox="1"/>
          <p:nvPr/>
        </p:nvSpPr>
        <p:spPr>
          <a:xfrm>
            <a:off x="955040" y="490985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peecock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oter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05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3F25F-5B0A-4423-88CE-95B9B15AF19E}"/>
              </a:ext>
            </a:extLst>
          </p:cNvPr>
          <p:cNvSpPr txBox="1"/>
          <p:nvPr/>
        </p:nvSpPr>
        <p:spPr>
          <a:xfrm>
            <a:off x="9946640" y="467360"/>
            <a:ext cx="267208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C110E-670F-49F0-8CE6-5C204827FF9A}"/>
              </a:ext>
            </a:extLst>
          </p:cNvPr>
          <p:cNvSpPr txBox="1"/>
          <p:nvPr/>
        </p:nvSpPr>
        <p:spPr>
          <a:xfrm>
            <a:off x="955040" y="306832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newt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towd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mermayd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✔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toad			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E2FD8-3190-40C7-8B45-084FEB5D3DEB}"/>
              </a:ext>
            </a:extLst>
          </p:cNvPr>
          <p:cNvSpPr txBox="1"/>
          <p:nvPr/>
        </p:nvSpPr>
        <p:spPr>
          <a:xfrm>
            <a:off x="955040" y="490985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peecock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oter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08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3F25F-5B0A-4423-88CE-95B9B15AF19E}"/>
              </a:ext>
            </a:extLst>
          </p:cNvPr>
          <p:cNvSpPr txBox="1"/>
          <p:nvPr/>
        </p:nvSpPr>
        <p:spPr>
          <a:xfrm>
            <a:off x="9946640" y="467360"/>
            <a:ext cx="267208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C110E-670F-49F0-8CE6-5C204827FF9A}"/>
              </a:ext>
            </a:extLst>
          </p:cNvPr>
          <p:cNvSpPr txBox="1"/>
          <p:nvPr/>
        </p:nvSpPr>
        <p:spPr>
          <a:xfrm>
            <a:off x="955040" y="306832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newt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towd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mermaid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✔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toad			mermaid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E2FD8-3190-40C7-8B45-084FEB5D3DEB}"/>
              </a:ext>
            </a:extLst>
          </p:cNvPr>
          <p:cNvSpPr txBox="1"/>
          <p:nvPr/>
        </p:nvSpPr>
        <p:spPr>
          <a:xfrm>
            <a:off x="955040" y="490985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peecock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oter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4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3F25F-5B0A-4423-88CE-95B9B15AF19E}"/>
              </a:ext>
            </a:extLst>
          </p:cNvPr>
          <p:cNvSpPr txBox="1"/>
          <p:nvPr/>
        </p:nvSpPr>
        <p:spPr>
          <a:xfrm>
            <a:off x="9946640" y="467360"/>
            <a:ext cx="267208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C110E-670F-49F0-8CE6-5C204827FF9A}"/>
              </a:ext>
            </a:extLst>
          </p:cNvPr>
          <p:cNvSpPr txBox="1"/>
          <p:nvPr/>
        </p:nvSpPr>
        <p:spPr>
          <a:xfrm>
            <a:off x="955040" y="306832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newt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towd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mermaid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✔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toad			mermaid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E2FD8-3190-40C7-8B45-084FEB5D3DEB}"/>
              </a:ext>
            </a:extLst>
          </p:cNvPr>
          <p:cNvSpPr txBox="1"/>
          <p:nvPr/>
        </p:nvSpPr>
        <p:spPr>
          <a:xfrm>
            <a:off x="955040" y="490985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peecock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oter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peacock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32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3F25F-5B0A-4423-88CE-95B9B15AF19E}"/>
              </a:ext>
            </a:extLst>
          </p:cNvPr>
          <p:cNvSpPr txBox="1"/>
          <p:nvPr/>
        </p:nvSpPr>
        <p:spPr>
          <a:xfrm>
            <a:off x="9946640" y="467360"/>
            <a:ext cx="267208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C110E-670F-49F0-8CE6-5C204827FF9A}"/>
              </a:ext>
            </a:extLst>
          </p:cNvPr>
          <p:cNvSpPr txBox="1"/>
          <p:nvPr/>
        </p:nvSpPr>
        <p:spPr>
          <a:xfrm>
            <a:off x="955040" y="306832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newt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towd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mermaid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✔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toad			mermaid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E2FD8-3190-40C7-8B45-084FEB5D3DEB}"/>
              </a:ext>
            </a:extLst>
          </p:cNvPr>
          <p:cNvSpPr txBox="1"/>
          <p:nvPr/>
        </p:nvSpPr>
        <p:spPr>
          <a:xfrm>
            <a:off x="955040" y="490985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peecock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oter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peacock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　✔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49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D3B9B-0E9B-4AC0-B371-F0ED37392735}"/>
              </a:ext>
            </a:extLst>
          </p:cNvPr>
          <p:cNvSpPr txBox="1"/>
          <p:nvPr/>
        </p:nvSpPr>
        <p:spPr>
          <a:xfrm>
            <a:off x="23368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spark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sprout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41A9B7-6D66-4492-8ADB-7176D9C3E5FE}"/>
              </a:ext>
            </a:extLst>
          </p:cNvPr>
          <p:cNvSpPr txBox="1"/>
          <p:nvPr/>
        </p:nvSpPr>
        <p:spPr>
          <a:xfrm>
            <a:off x="247904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2BE6B-C477-4245-B8B2-699BCE8AA731}"/>
              </a:ext>
            </a:extLst>
          </p:cNvPr>
          <p:cNvSpPr txBox="1"/>
          <p:nvPr/>
        </p:nvSpPr>
        <p:spPr>
          <a:xfrm>
            <a:off x="398272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east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C8E94-CB1B-4D47-856A-66843E84CDBB}"/>
              </a:ext>
            </a:extLst>
          </p:cNvPr>
          <p:cNvSpPr txBox="1"/>
          <p:nvPr/>
        </p:nvSpPr>
        <p:spPr>
          <a:xfrm>
            <a:off x="5902960" y="467360"/>
            <a:ext cx="2672080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E861D2-B54D-48B8-9E1C-7D6EE806AD5C}"/>
              </a:ext>
            </a:extLst>
          </p:cNvPr>
          <p:cNvSpPr txBox="1"/>
          <p:nvPr/>
        </p:nvSpPr>
        <p:spPr>
          <a:xfrm>
            <a:off x="7609840" y="467360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mint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mind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3F25F-5B0A-4423-88CE-95B9B15AF19E}"/>
              </a:ext>
            </a:extLst>
          </p:cNvPr>
          <p:cNvSpPr txBox="1"/>
          <p:nvPr/>
        </p:nvSpPr>
        <p:spPr>
          <a:xfrm>
            <a:off x="9946640" y="467360"/>
            <a:ext cx="267208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</a:t>
            </a:r>
            <a:r>
              <a:rPr lang="en-US" altLang="ja-JP" sz="40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5400" baseline="3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lang="en-US" altLang="ja-JP" sz="5400" baseline="30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C110E-670F-49F0-8CE6-5C204827FF9A}"/>
              </a:ext>
            </a:extLst>
          </p:cNvPr>
          <p:cNvSpPr txBox="1"/>
          <p:nvPr/>
        </p:nvSpPr>
        <p:spPr>
          <a:xfrm>
            <a:off x="955040" y="306832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newt			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towd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mermaid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✔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toad			mermaid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E2FD8-3190-40C7-8B45-084FEB5D3DEB}"/>
              </a:ext>
            </a:extLst>
          </p:cNvPr>
          <p:cNvSpPr txBox="1"/>
          <p:nvPr/>
        </p:nvSpPr>
        <p:spPr>
          <a:xfrm>
            <a:off x="955040" y="4909850"/>
            <a:ext cx="104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peecock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</a:t>
            </a:r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oter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peacock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　✔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otter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4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3A69E5-1949-B5CD-2020-B980DFA6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2489748"/>
            <a:ext cx="1959927" cy="211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1146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B77C2A9-22D4-4190-BC33-9A521520E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48" y="1550728"/>
            <a:ext cx="5668639" cy="425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6F24932-7667-4C13-8FA5-BC41891C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133" y="1055793"/>
            <a:ext cx="4071192" cy="474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58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5ED465-0B88-6061-0E5E-6ED98DE8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16" y="3150768"/>
            <a:ext cx="2790825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22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CB48A3-3DC4-796C-6E46-2D7F5E7DD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3900235"/>
            <a:ext cx="2790825" cy="232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42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8DBE71-912C-DB5E-4761-ADA0B0814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76" y="4458573"/>
            <a:ext cx="2125567" cy="203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59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laptop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8EFB57-0024-9D71-E955-8E6D4ED9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20" y="4507623"/>
            <a:ext cx="2032000" cy="221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53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1336</Words>
  <Application>Microsoft Office PowerPoint</Application>
  <PresentationFormat>ワイド画面</PresentationFormat>
  <Paragraphs>596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7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28</cp:revision>
  <cp:lastPrinted>2021-06-03T00:00:30Z</cp:lastPrinted>
  <dcterms:created xsi:type="dcterms:W3CDTF">2021-03-28T09:30:35Z</dcterms:created>
  <dcterms:modified xsi:type="dcterms:W3CDTF">2022-08-14T01:22:45Z</dcterms:modified>
</cp:coreProperties>
</file>