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66" r:id="rId3"/>
    <p:sldId id="1524" r:id="rId4"/>
    <p:sldId id="2942" r:id="rId5"/>
    <p:sldId id="2941" r:id="rId6"/>
    <p:sldId id="2940" r:id="rId7"/>
    <p:sldId id="2939" r:id="rId8"/>
    <p:sldId id="2938" r:id="rId9"/>
    <p:sldId id="2937" r:id="rId10"/>
    <p:sldId id="2936" r:id="rId11"/>
    <p:sldId id="2935" r:id="rId12"/>
    <p:sldId id="2934" r:id="rId13"/>
    <p:sldId id="2962" r:id="rId14"/>
    <p:sldId id="785" r:id="rId15"/>
    <p:sldId id="2961" r:id="rId16"/>
    <p:sldId id="2970" r:id="rId17"/>
    <p:sldId id="2969" r:id="rId18"/>
    <p:sldId id="2968" r:id="rId19"/>
    <p:sldId id="2967" r:id="rId20"/>
    <p:sldId id="2966" r:id="rId21"/>
    <p:sldId id="2965" r:id="rId22"/>
    <p:sldId id="2964" r:id="rId23"/>
    <p:sldId id="2963" r:id="rId24"/>
    <p:sldId id="1564" r:id="rId25"/>
    <p:sldId id="297" r:id="rId26"/>
    <p:sldId id="1523" r:id="rId27"/>
    <p:sldId id="1521" r:id="rId28"/>
    <p:sldId id="1522" r:id="rId29"/>
    <p:sldId id="2971" r:id="rId30"/>
    <p:sldId id="2933" r:id="rId31"/>
    <p:sldId id="2944" r:id="rId32"/>
    <p:sldId id="2960" r:id="rId33"/>
    <p:sldId id="2959" r:id="rId34"/>
    <p:sldId id="2958" r:id="rId35"/>
    <p:sldId id="2957" r:id="rId36"/>
    <p:sldId id="2956" r:id="rId37"/>
    <p:sldId id="2955" r:id="rId38"/>
    <p:sldId id="2954" r:id="rId39"/>
    <p:sldId id="2943" r:id="rId40"/>
    <p:sldId id="2953" r:id="rId41"/>
    <p:sldId id="2952" r:id="rId42"/>
    <p:sldId id="2951" r:id="rId43"/>
    <p:sldId id="2950" r:id="rId44"/>
    <p:sldId id="2949" r:id="rId45"/>
    <p:sldId id="2948" r:id="rId46"/>
    <p:sldId id="2947" r:id="rId47"/>
    <p:sldId id="2946" r:id="rId48"/>
    <p:sldId id="2945" r:id="rId49"/>
    <p:sldId id="1562" r:id="rId50"/>
    <p:sldId id="2802" r:id="rId51"/>
    <p:sldId id="1559" r:id="rId52"/>
    <p:sldId id="1565" r:id="rId53"/>
    <p:sldId id="1560" r:id="rId54"/>
    <p:sldId id="1566" r:id="rId55"/>
    <p:sldId id="1561" r:id="rId56"/>
    <p:sldId id="1567" r:id="rId57"/>
  </p:sldIdLst>
  <p:sldSz cx="12192000" cy="6858000"/>
  <p:notesSz cx="6886575" cy="100171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1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2023/4/1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6857070" y="1563256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Jolly Grammar 3a-1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1254125" y="234684"/>
            <a:ext cx="5334931" cy="533493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table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little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middle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bottle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syllable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1DA084-F80A-598F-C79F-5284007B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558" y="3104089"/>
            <a:ext cx="3710517" cy="208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86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table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little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middle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bottle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syllable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9.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continent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1DE540-E606-84C6-48AD-D79614BD2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18" y="4611390"/>
            <a:ext cx="3233973" cy="183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61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table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little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middle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bottle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syllable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9.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continent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10. world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41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29604" y="1962566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</a:t>
            </a:r>
            <a:r>
              <a:rPr kumimoji="1" lang="en-US" altLang="ja-JP" sz="5400" u="sng" dirty="0">
                <a:solidFill>
                  <a:schemeClr val="bg1"/>
                </a:solidFill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da</a:t>
            </a:r>
            <a:r>
              <a:rPr lang="en-US" altLang="ja-JP" sz="5400" u="sng" dirty="0">
                <a:solidFill>
                  <a:schemeClr val="bg1"/>
                </a:solidFill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u="sng" dirty="0">
              <a:solidFill>
                <a:schemeClr val="bg1"/>
              </a:solidFill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791199" y="1685568"/>
            <a:ext cx="7325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8. 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9. 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10. 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ECF241-00F7-D482-A7F2-360665BE223A}"/>
              </a:ext>
            </a:extLst>
          </p:cNvPr>
          <p:cNvSpPr txBox="1"/>
          <p:nvPr/>
        </p:nvSpPr>
        <p:spPr>
          <a:xfrm>
            <a:off x="1271587" y="101736"/>
            <a:ext cx="10320337" cy="1495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Mini Test </a:t>
            </a: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36  </a:t>
            </a:r>
            <a:r>
              <a:rPr kumimoji="1"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(Grammar 2)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1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Name</a:t>
            </a:r>
            <a:r>
              <a:rPr lang="en-US" altLang="ja-JP" sz="4000" b="1" u="sng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:						</a:t>
            </a:r>
            <a:endParaRPr kumimoji="1" lang="en-US" altLang="ja-JP" sz="4000" b="1" u="sng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65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704113" y="3334810"/>
            <a:ext cx="6379029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sounds.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45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5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ai  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21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ai  ay  a-e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80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ai  ay  a-e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e-e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2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597068" y="1164122"/>
            <a:ext cx="8851732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10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Mini Test </a:t>
            </a:r>
            <a:r>
              <a:rPr lang="en-US" altLang="ja-JP" sz="10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36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(Grammar 2)</a:t>
            </a: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612630" y="74295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4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ai  ay  a-e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e-e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9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ai  ay  a-e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e-e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ow o-e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694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ai  ay  a-e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e-e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ow o-e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ew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69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670B7A-2500-4978-C3BC-6795644BD6B0}"/>
              </a:ext>
            </a:extLst>
          </p:cNvPr>
          <p:cNvSpPr txBox="1"/>
          <p:nvPr/>
        </p:nvSpPr>
        <p:spPr>
          <a:xfrm>
            <a:off x="476250" y="152400"/>
            <a:ext cx="33623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Short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e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o</a:t>
            </a:r>
          </a:p>
          <a:p>
            <a:pPr algn="ctr"/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14A9F4-C7C8-5E57-7026-9B04855A87BA}"/>
              </a:ext>
            </a:extLst>
          </p:cNvPr>
          <p:cNvSpPr txBox="1"/>
          <p:nvPr/>
        </p:nvSpPr>
        <p:spPr>
          <a:xfrm>
            <a:off x="5448299" y="152400"/>
            <a:ext cx="466725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Long</a:t>
            </a:r>
          </a:p>
          <a:p>
            <a:pPr algn="ctr"/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Vowels</a:t>
            </a:r>
          </a:p>
          <a:p>
            <a:pPr algn="ctr"/>
            <a:endParaRPr kumimoji="1" lang="en-US" altLang="ja-JP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ai  ay  a-e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e-e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ow o-e</a:t>
            </a:r>
          </a:p>
          <a:p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kumimoji="1" lang="en-US" altLang="ja-JP" sz="4400" dirty="0" err="1">
                <a:latin typeface="Cavolini" panose="03000502040302020204" pitchFamily="66" charset="0"/>
                <a:cs typeface="Cavolini" panose="03000502040302020204" pitchFamily="66" charset="0"/>
              </a:rPr>
              <a:t>ew</a:t>
            </a:r>
            <a:r>
              <a:rPr kumimoji="1"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u-e</a:t>
            </a:r>
          </a:p>
          <a:p>
            <a:r>
              <a:rPr lang="en-US" altLang="ja-JP" sz="44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4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18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4C652E-50A8-4DB4-A86F-1E43F476F879}"/>
              </a:ext>
            </a:extLst>
          </p:cNvPr>
          <p:cNvSpPr txBox="1"/>
          <p:nvPr/>
        </p:nvSpPr>
        <p:spPr>
          <a:xfrm flipH="1">
            <a:off x="58756" y="514771"/>
            <a:ext cx="120744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cap		cape		brain		laptop</a:t>
            </a:r>
          </a:p>
          <a:p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meet		meat	quench	din		tried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mimic	fox	bone		bo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ne		boat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bus		muse		met		rescue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raincoat			stew		dine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09E34EDD-DBD0-1803-B8AE-B05975903DCF}"/>
              </a:ext>
            </a:extLst>
          </p:cNvPr>
          <p:cNvSpPr/>
          <p:nvPr/>
        </p:nvSpPr>
        <p:spPr>
          <a:xfrm rot="878565">
            <a:off x="478391" y="185682"/>
            <a:ext cx="520921" cy="415036"/>
          </a:xfrm>
          <a:custGeom>
            <a:avLst/>
            <a:gdLst>
              <a:gd name="connsiteX0" fmla="*/ 0 w 520921"/>
              <a:gd name="connsiteY0" fmla="*/ 164971 h 415036"/>
              <a:gd name="connsiteX1" fmla="*/ 361950 w 520921"/>
              <a:gd name="connsiteY1" fmla="*/ 412621 h 415036"/>
              <a:gd name="connsiteX2" fmla="*/ 514350 w 520921"/>
              <a:gd name="connsiteY2" fmla="*/ 31621 h 415036"/>
              <a:gd name="connsiteX3" fmla="*/ 495300 w 520921"/>
              <a:gd name="connsiteY3" fmla="*/ 22096 h 415036"/>
              <a:gd name="connsiteX4" fmla="*/ 485775 w 520921"/>
              <a:gd name="connsiteY4" fmla="*/ 22096 h 41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21" h="415036">
                <a:moveTo>
                  <a:pt x="0" y="164971"/>
                </a:moveTo>
                <a:cubicBezTo>
                  <a:pt x="138112" y="299908"/>
                  <a:pt x="276225" y="434846"/>
                  <a:pt x="361950" y="412621"/>
                </a:cubicBezTo>
                <a:cubicBezTo>
                  <a:pt x="447675" y="390396"/>
                  <a:pt x="492125" y="96708"/>
                  <a:pt x="514350" y="31621"/>
                </a:cubicBezTo>
                <a:cubicBezTo>
                  <a:pt x="536575" y="-33466"/>
                  <a:pt x="495300" y="22096"/>
                  <a:pt x="495300" y="22096"/>
                </a:cubicBezTo>
                <a:cubicBezTo>
                  <a:pt x="490538" y="20509"/>
                  <a:pt x="488156" y="21302"/>
                  <a:pt x="485775" y="2209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5F953334-8E28-AD20-C777-EDB8F4EE8F7C}"/>
              </a:ext>
            </a:extLst>
          </p:cNvPr>
          <p:cNvCxnSpPr>
            <a:cxnSpLocks/>
          </p:cNvCxnSpPr>
          <p:nvPr/>
        </p:nvCxnSpPr>
        <p:spPr>
          <a:xfrm flipV="1">
            <a:off x="3072809" y="514771"/>
            <a:ext cx="55289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F94E993A-5669-5803-B010-797170C4B01F}"/>
              </a:ext>
            </a:extLst>
          </p:cNvPr>
          <p:cNvSpPr/>
          <p:nvPr/>
        </p:nvSpPr>
        <p:spPr>
          <a:xfrm>
            <a:off x="3912781" y="393200"/>
            <a:ext cx="63796" cy="1215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69F79DF5-31A0-1F3A-CF81-4007A8421E9C}"/>
              </a:ext>
            </a:extLst>
          </p:cNvPr>
          <p:cNvCxnSpPr>
            <a:cxnSpLocks/>
          </p:cNvCxnSpPr>
          <p:nvPr/>
        </p:nvCxnSpPr>
        <p:spPr>
          <a:xfrm>
            <a:off x="6248400" y="514770"/>
            <a:ext cx="4004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27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167848" y="100544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List</a:t>
            </a:r>
            <a:endParaRPr kumimoji="1" lang="en-US" altLang="ja-JP" sz="100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809625" y="262532"/>
            <a:ext cx="4614454" cy="5253183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1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97840" y="2194560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mimic	      laptop	     sa</a:t>
            </a:r>
            <a:r>
              <a:rPr lang="en-US" altLang="ja-JP" sz="5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nk</a:t>
            </a:r>
            <a:endParaRPr kumimoji="1" lang="ja-JP" altLang="en-US" sz="54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54870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ne</a:t>
            </a:r>
            <a:r>
              <a:rPr lang="en-US" altLang="ja-JP" sz="54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ck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		magp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 rapid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FDE2B73-E055-4E0B-8963-FA691BA7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59" y="487101"/>
            <a:ext cx="2703894" cy="1854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502B407-EAC8-4791-A38D-92B0D161A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071" y="440844"/>
            <a:ext cx="2828417" cy="188561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BA1276C-F8D7-4F2B-A50C-CDB4AD826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960" y="225014"/>
            <a:ext cx="1959927" cy="211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8A124D0-E379-4308-9A96-856712D3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28" y="3512275"/>
            <a:ext cx="2790825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D498277-8E33-4E60-9086-57AD8D0D2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587" y="3464300"/>
            <a:ext cx="2790825" cy="232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11158FB-C7C9-401F-A591-4CBEEB2FF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8139" y="3512275"/>
            <a:ext cx="2125567" cy="203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553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203200" y="2194560"/>
            <a:ext cx="1156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qu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ou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ti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ng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resc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ue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54870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jumped	   disagr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   correct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47DCA1D-2324-4B66-83D9-CDDAB91C4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243059"/>
            <a:ext cx="2032000" cy="221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BCDDDC-0759-4780-8710-A340EB36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44" y="261922"/>
            <a:ext cx="2703671" cy="217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55314B-8125-4276-A70B-43AF123FC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458" y="385965"/>
            <a:ext cx="2201862" cy="221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D8ED62D-2C98-4CC4-854D-4F85F8F4A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0" y="3046721"/>
            <a:ext cx="1934846" cy="265707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7A21BC-73E1-4540-B692-EDE440E5C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483" y="3762245"/>
            <a:ext cx="3724557" cy="189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DB97EAB-968A-4404-B889-C6FBB466D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1707" y="3522964"/>
            <a:ext cx="2902902" cy="226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5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405286"/>
            <a:ext cx="1177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sh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oo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  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ai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nc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oa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  sp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oi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lsp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171009" y="6013549"/>
            <a:ext cx="12092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</a:t>
            </a:r>
            <a:r>
              <a:rPr lang="en-US" altLang="ja-JP" sz="48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ck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d	 swimmi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ng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und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or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m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8C472F-F2DF-4357-9D00-A9DC54AAE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9" y="428952"/>
            <a:ext cx="3489079" cy="2178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5413AE1-AF23-40C4-B4B5-22F6A2778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60" y="322171"/>
            <a:ext cx="1584769" cy="196995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4FB0A82-C25C-4889-BABD-6115E0543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827" y="428952"/>
            <a:ext cx="3882583" cy="2178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963109B-EE6D-47F0-8D3A-690D9CE7E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09" y="3635817"/>
            <a:ext cx="3278003" cy="245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8A2808D-D9F0-4B5F-B08D-B7ACED842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443" y="3453162"/>
            <a:ext cx="3715801" cy="262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58C19FF-A4D2-4E02-923A-7E7BD8F58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3827" y="3453162"/>
            <a:ext cx="4119211" cy="262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740F70-C679-8D18-CE59-F886F91F641E}"/>
              </a:ext>
            </a:extLst>
          </p:cNvPr>
          <p:cNvSpPr txBox="1"/>
          <p:nvPr/>
        </p:nvSpPr>
        <p:spPr>
          <a:xfrm>
            <a:off x="447675" y="335842"/>
            <a:ext cx="26765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mimic</a:t>
            </a: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laptop</a:t>
            </a: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sank</a:t>
            </a:r>
          </a:p>
          <a:p>
            <a:pPr algn="ctr"/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neck</a:t>
            </a: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algn="ctr"/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rapid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5FC321-F54B-94B4-3918-5C0B98DA0ADC}"/>
              </a:ext>
            </a:extLst>
          </p:cNvPr>
          <p:cNvSpPr txBox="1"/>
          <p:nvPr/>
        </p:nvSpPr>
        <p:spPr>
          <a:xfrm>
            <a:off x="3881437" y="319259"/>
            <a:ext cx="26765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quench</a:t>
            </a:r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rescue</a:t>
            </a:r>
          </a:p>
          <a:p>
            <a:pPr algn="ctr"/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jumped</a:t>
            </a: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algn="ctr"/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correct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10235-611D-4175-D0E7-7A4ED3C90B0A}"/>
              </a:ext>
            </a:extLst>
          </p:cNvPr>
          <p:cNvSpPr txBox="1"/>
          <p:nvPr/>
        </p:nvSpPr>
        <p:spPr>
          <a:xfrm>
            <a:off x="7562851" y="335842"/>
            <a:ext cx="401955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mushroom</a:t>
            </a:r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raincoat</a:t>
            </a: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spoilsport</a:t>
            </a:r>
          </a:p>
          <a:p>
            <a:pPr algn="ctr"/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backyard</a:t>
            </a:r>
          </a:p>
          <a:p>
            <a:pPr algn="ctr"/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swimming</a:t>
            </a:r>
          </a:p>
          <a:p>
            <a:pPr algn="ctr"/>
            <a:endParaRPr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thunderstorm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B1377A9-42B9-B1D1-3A35-04AA48715BE8}"/>
              </a:ext>
            </a:extLst>
          </p:cNvPr>
          <p:cNvCxnSpPr/>
          <p:nvPr/>
        </p:nvCxnSpPr>
        <p:spPr>
          <a:xfrm>
            <a:off x="3124200" y="95250"/>
            <a:ext cx="0" cy="642690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9E97044-C5A5-B5E4-1E4F-A3650520BF24}"/>
              </a:ext>
            </a:extLst>
          </p:cNvPr>
          <p:cNvCxnSpPr/>
          <p:nvPr/>
        </p:nvCxnSpPr>
        <p:spPr>
          <a:xfrm>
            <a:off x="7267575" y="0"/>
            <a:ext cx="0" cy="642690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A9A3626-C176-BEAA-25A8-E14C4E4E7063}"/>
              </a:ext>
            </a:extLst>
          </p:cNvPr>
          <p:cNvCxnSpPr>
            <a:cxnSpLocks/>
          </p:cNvCxnSpPr>
          <p:nvPr/>
        </p:nvCxnSpPr>
        <p:spPr>
          <a:xfrm>
            <a:off x="447675" y="1168049"/>
            <a:ext cx="1088707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5C31E7B-7F98-662B-D830-CDD95320DFB1}"/>
              </a:ext>
            </a:extLst>
          </p:cNvPr>
          <p:cNvCxnSpPr>
            <a:cxnSpLocks/>
          </p:cNvCxnSpPr>
          <p:nvPr/>
        </p:nvCxnSpPr>
        <p:spPr>
          <a:xfrm>
            <a:off x="447674" y="2330099"/>
            <a:ext cx="1088707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B53EAAD-A34D-E021-740F-AEE7C67705F8}"/>
              </a:ext>
            </a:extLst>
          </p:cNvPr>
          <p:cNvCxnSpPr>
            <a:cxnSpLocks/>
          </p:cNvCxnSpPr>
          <p:nvPr/>
        </p:nvCxnSpPr>
        <p:spPr>
          <a:xfrm>
            <a:off x="523875" y="3428996"/>
            <a:ext cx="1088707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9BE0725-31F7-C5DE-F537-08484E3DC7FE}"/>
              </a:ext>
            </a:extLst>
          </p:cNvPr>
          <p:cNvCxnSpPr>
            <a:cxnSpLocks/>
          </p:cNvCxnSpPr>
          <p:nvPr/>
        </p:nvCxnSpPr>
        <p:spPr>
          <a:xfrm>
            <a:off x="495300" y="4549424"/>
            <a:ext cx="1088707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129C580F-0F43-F7A5-CAA9-A6B4E7DE1D5A}"/>
              </a:ext>
            </a:extLst>
          </p:cNvPr>
          <p:cNvCxnSpPr>
            <a:cxnSpLocks/>
          </p:cNvCxnSpPr>
          <p:nvPr/>
        </p:nvCxnSpPr>
        <p:spPr>
          <a:xfrm>
            <a:off x="523875" y="5616224"/>
            <a:ext cx="1088707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32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26" name="Picture 2" descr="damp に対する画像結果">
            <a:extLst>
              <a:ext uri="{FF2B5EF4-FFF2-40B4-BE49-F238E27FC236}">
                <a16:creationId xmlns:a16="http://schemas.microsoft.com/office/drawing/2014/main" id="{69AB6C3D-6CBF-770E-01E2-9A025C4D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32" y="537609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24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8016435" y="182055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068EBCCD-6098-8359-F071-4173D6571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5" y="265026"/>
            <a:ext cx="1330877" cy="127733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2E3922F-59E4-811B-995D-C22696163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829" y="297111"/>
            <a:ext cx="1205471" cy="129906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DE689D06-0EB3-2522-7F7D-D5645D5BF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120" y="412126"/>
            <a:ext cx="1663185" cy="111118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3E9D8D9B-D3BA-83AE-5E21-9366F627E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760" y="382158"/>
            <a:ext cx="1706593" cy="117111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621B9D06-6C3D-6DE9-20EA-E83E2164D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765" y="347602"/>
            <a:ext cx="1663185" cy="1300044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4F328999-B5ED-C265-44BD-897048CAC8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3476" y="260449"/>
            <a:ext cx="1663184" cy="1387197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AC39CD2-0C13-85AF-0090-C59091DCF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91" y="2990127"/>
            <a:ext cx="1715454" cy="870361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67337B6E-6901-9504-91A5-F42FFFE186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3532" y="2487428"/>
            <a:ext cx="1577821" cy="1586562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81115EE4-5853-2C78-48A2-6091CDCF5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318" y="2431802"/>
            <a:ext cx="1102194" cy="1515951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2F96E232-965E-0F35-806C-87136C90F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7381" y="2484331"/>
            <a:ext cx="1327952" cy="1447587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343A7197-360F-34C4-631A-36592BA89D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98139" y="2322174"/>
            <a:ext cx="2030145" cy="1636031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05DF4276-D1D8-2C6C-A622-48638F7FEE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6035" y="2729410"/>
            <a:ext cx="1414654" cy="1102598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2F55DD8F-A580-E167-A556-5178E216C9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391" y="4837117"/>
            <a:ext cx="1715454" cy="1216874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24AF3CB4-3F5A-E8FF-03BE-7F2B3FC8EE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8854" y="4801065"/>
            <a:ext cx="1715454" cy="1288185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0E5BF82E-BDE8-F1B1-308B-246B813EC2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68360" y="4756065"/>
            <a:ext cx="1073152" cy="1333185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F43E7DC8-94C0-CFCC-D2FB-3A427399CE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04586" y="4916155"/>
            <a:ext cx="1874331" cy="1173095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1C5294C8-4F65-B6F7-B4BD-5935734D01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66314" y="4904339"/>
            <a:ext cx="2158395" cy="1213038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5F9C7703-4CEC-8B8B-CDDB-FD0F55A45A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34617" y="4953995"/>
            <a:ext cx="1742773" cy="111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77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endParaRPr kumimoji="1" lang="en-US" altLang="ja-JP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61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</p:txBody>
      </p:sp>
    </p:spTree>
    <p:extLst>
      <p:ext uri="{BB962C8B-B14F-4D97-AF65-F5344CB8AC3E}">
        <p14:creationId xmlns:p14="http://schemas.microsoft.com/office/powerpoint/2010/main" val="1939923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</p:txBody>
      </p:sp>
    </p:spTree>
    <p:extLst>
      <p:ext uri="{BB962C8B-B14F-4D97-AF65-F5344CB8AC3E}">
        <p14:creationId xmlns:p14="http://schemas.microsoft.com/office/powerpoint/2010/main" val="1682421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</p:txBody>
      </p:sp>
    </p:spTree>
    <p:extLst>
      <p:ext uri="{BB962C8B-B14F-4D97-AF65-F5344CB8AC3E}">
        <p14:creationId xmlns:p14="http://schemas.microsoft.com/office/powerpoint/2010/main" val="2061849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</p:txBody>
      </p:sp>
    </p:spTree>
    <p:extLst>
      <p:ext uri="{BB962C8B-B14F-4D97-AF65-F5344CB8AC3E}">
        <p14:creationId xmlns:p14="http://schemas.microsoft.com/office/powerpoint/2010/main" val="3482249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</p:txBody>
      </p:sp>
    </p:spTree>
    <p:extLst>
      <p:ext uri="{BB962C8B-B14F-4D97-AF65-F5344CB8AC3E}">
        <p14:creationId xmlns:p14="http://schemas.microsoft.com/office/powerpoint/2010/main" val="1919408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</p:txBody>
      </p:sp>
    </p:spTree>
    <p:extLst>
      <p:ext uri="{BB962C8B-B14F-4D97-AF65-F5344CB8AC3E}">
        <p14:creationId xmlns:p14="http://schemas.microsoft.com/office/powerpoint/2010/main" val="2208172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</p:txBody>
      </p:sp>
    </p:spTree>
    <p:extLst>
      <p:ext uri="{BB962C8B-B14F-4D97-AF65-F5344CB8AC3E}">
        <p14:creationId xmlns:p14="http://schemas.microsoft.com/office/powerpoint/2010/main" val="256865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8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2050" name="Picture 2" descr="stand に対する画像結果">
            <a:extLst>
              <a:ext uri="{FF2B5EF4-FFF2-40B4-BE49-F238E27FC236}">
                <a16:creationId xmlns:a16="http://schemas.microsoft.com/office/drawing/2014/main" id="{F842CC8C-5DB6-888D-6F54-867F1612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27" y="610708"/>
            <a:ext cx="2914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64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</p:txBody>
      </p:sp>
    </p:spTree>
    <p:extLst>
      <p:ext uri="{BB962C8B-B14F-4D97-AF65-F5344CB8AC3E}">
        <p14:creationId xmlns:p14="http://schemas.microsoft.com/office/powerpoint/2010/main" val="3549008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</p:txBody>
      </p:sp>
    </p:spTree>
    <p:extLst>
      <p:ext uri="{BB962C8B-B14F-4D97-AF65-F5344CB8AC3E}">
        <p14:creationId xmlns:p14="http://schemas.microsoft.com/office/powerpoint/2010/main" val="4187284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12.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ainco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244473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12.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ainco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apid</a:t>
            </a:r>
          </a:p>
        </p:txBody>
      </p:sp>
    </p:spTree>
    <p:extLst>
      <p:ext uri="{BB962C8B-B14F-4D97-AF65-F5344CB8AC3E}">
        <p14:creationId xmlns:p14="http://schemas.microsoft.com/office/powerpoint/2010/main" val="1143623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12.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ainco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apid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14. rescue</a:t>
            </a:r>
          </a:p>
        </p:txBody>
      </p:sp>
    </p:spTree>
    <p:extLst>
      <p:ext uri="{BB962C8B-B14F-4D97-AF65-F5344CB8AC3E}">
        <p14:creationId xmlns:p14="http://schemas.microsoft.com/office/powerpoint/2010/main" val="109010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12.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ainco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apid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14. rescue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15.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ank</a:t>
            </a:r>
          </a:p>
        </p:txBody>
      </p:sp>
    </p:spTree>
    <p:extLst>
      <p:ext uri="{BB962C8B-B14F-4D97-AF65-F5344CB8AC3E}">
        <p14:creationId xmlns:p14="http://schemas.microsoft.com/office/powerpoint/2010/main" val="585607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12.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ainco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apid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14. rescue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15.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ank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16. spoilsport</a:t>
            </a:r>
          </a:p>
        </p:txBody>
      </p:sp>
    </p:spTree>
    <p:extLst>
      <p:ext uri="{BB962C8B-B14F-4D97-AF65-F5344CB8AC3E}">
        <p14:creationId xmlns:p14="http://schemas.microsoft.com/office/powerpoint/2010/main" val="1691862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362200" y="4959805"/>
            <a:ext cx="1533525" cy="1745795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12.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ainco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apid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14. rescue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15.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ank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16. spoilsport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17. s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wimming</a:t>
            </a:r>
          </a:p>
        </p:txBody>
      </p:sp>
    </p:spTree>
    <p:extLst>
      <p:ext uri="{BB962C8B-B14F-4D97-AF65-F5344CB8AC3E}">
        <p14:creationId xmlns:p14="http://schemas.microsoft.com/office/powerpoint/2010/main" val="3929073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F7834B-2AF9-EC1A-B394-FEA5ED5A9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9323927" y="152399"/>
            <a:ext cx="2780134" cy="3164959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B914D-5327-51C7-571C-A4106CAFBA29}"/>
              </a:ext>
            </a:extLst>
          </p:cNvPr>
          <p:cNvSpPr txBox="1"/>
          <p:nvPr/>
        </p:nvSpPr>
        <p:spPr>
          <a:xfrm>
            <a:off x="685800" y="152400"/>
            <a:ext cx="416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b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ackyard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c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orrect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disagree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j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umped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l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aptop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magpie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imic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mushroom</a:t>
            </a:r>
          </a:p>
          <a:p>
            <a:pPr marL="342900" indent="-342900">
              <a:buAutoNum type="arabicPeriod"/>
            </a:pP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n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eck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D11AAB-013C-A7E3-05BB-A32CBA549685}"/>
              </a:ext>
            </a:extLst>
          </p:cNvPr>
          <p:cNvSpPr txBox="1"/>
          <p:nvPr/>
        </p:nvSpPr>
        <p:spPr>
          <a:xfrm>
            <a:off x="5810250" y="152399"/>
            <a:ext cx="50673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 outing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11. quench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12.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ainco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r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apid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14. rescue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15. 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ank</a:t>
            </a:r>
          </a:p>
          <a:p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16. spoilsport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17. s</a:t>
            </a:r>
            <a:r>
              <a:rPr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wimming</a:t>
            </a:r>
          </a:p>
          <a:p>
            <a:r>
              <a:rPr kumimoji="1" lang="en-US" altLang="ja-JP" sz="3600" dirty="0">
                <a:latin typeface="Cavolini" panose="03000502040302020204" pitchFamily="66" charset="0"/>
                <a:cs typeface="Cavolini" panose="03000502040302020204" pitchFamily="66" charset="0"/>
              </a:rPr>
              <a:t>18. thunderstorm</a:t>
            </a:r>
            <a:endParaRPr kumimoji="1" lang="ja-JP" altLang="en-US" sz="3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20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790D56-5F9B-895A-0748-531BA906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271" y="972294"/>
            <a:ext cx="1244536" cy="14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98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199D26-7D8F-4A64-BDBB-73AFABE1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7F2FAFA-4D50-41E7-9480-5BABA64EE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87052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E46164-D457-4F95-8AF8-61E158EC2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3" r="3" b="3718"/>
          <a:stretch/>
        </p:blipFill>
        <p:spPr>
          <a:xfrm>
            <a:off x="7876903" y="296092"/>
            <a:ext cx="4001589" cy="3592721"/>
          </a:xfrm>
          <a:custGeom>
            <a:avLst/>
            <a:gdLst/>
            <a:ahLst/>
            <a:cxnLst/>
            <a:rect l="l" t="t" r="r" b="b"/>
            <a:pathLst>
              <a:path w="4001589" h="3592721">
                <a:moveTo>
                  <a:pt x="470166" y="82"/>
                </a:moveTo>
                <a:cubicBezTo>
                  <a:pt x="518288" y="-605"/>
                  <a:pt x="566386" y="3023"/>
                  <a:pt x="614238" y="13021"/>
                </a:cubicBezTo>
                <a:cubicBezTo>
                  <a:pt x="720229" y="34420"/>
                  <a:pt x="827897" y="40027"/>
                  <a:pt x="934955" y="29726"/>
                </a:cubicBezTo>
                <a:cubicBezTo>
                  <a:pt x="1040555" y="20702"/>
                  <a:pt x="1146350" y="20093"/>
                  <a:pt x="1252244" y="22653"/>
                </a:cubicBezTo>
                <a:cubicBezTo>
                  <a:pt x="1347753" y="24970"/>
                  <a:pt x="1443361" y="24604"/>
                  <a:pt x="1538871" y="18020"/>
                </a:cubicBezTo>
                <a:cubicBezTo>
                  <a:pt x="1646135" y="10461"/>
                  <a:pt x="1753400" y="3998"/>
                  <a:pt x="1860568" y="18996"/>
                </a:cubicBezTo>
                <a:cubicBezTo>
                  <a:pt x="1953834" y="33431"/>
                  <a:pt x="2047727" y="40637"/>
                  <a:pt x="2141708" y="40575"/>
                </a:cubicBezTo>
                <a:cubicBezTo>
                  <a:pt x="2266312" y="38870"/>
                  <a:pt x="2390622" y="26800"/>
                  <a:pt x="2515030" y="19849"/>
                </a:cubicBezTo>
                <a:cubicBezTo>
                  <a:pt x="2685674" y="10339"/>
                  <a:pt x="2856416" y="2169"/>
                  <a:pt x="3027158" y="16801"/>
                </a:cubicBezTo>
                <a:cubicBezTo>
                  <a:pt x="3145198" y="27409"/>
                  <a:pt x="3263238" y="37163"/>
                  <a:pt x="3381769" y="28994"/>
                </a:cubicBezTo>
                <a:cubicBezTo>
                  <a:pt x="3465425" y="23262"/>
                  <a:pt x="3549180" y="14972"/>
                  <a:pt x="3633033" y="20460"/>
                </a:cubicBezTo>
                <a:lnTo>
                  <a:pt x="3738744" y="24700"/>
                </a:lnTo>
                <a:lnTo>
                  <a:pt x="3738744" y="24830"/>
                </a:lnTo>
                <a:lnTo>
                  <a:pt x="3750661" y="25178"/>
                </a:lnTo>
                <a:lnTo>
                  <a:pt x="3795264" y="26968"/>
                </a:lnTo>
                <a:lnTo>
                  <a:pt x="3814191" y="26606"/>
                </a:lnTo>
                <a:lnTo>
                  <a:pt x="3814191" y="25296"/>
                </a:lnTo>
                <a:lnTo>
                  <a:pt x="3941656" y="20351"/>
                </a:lnTo>
                <a:lnTo>
                  <a:pt x="3996286" y="20544"/>
                </a:lnTo>
                <a:lnTo>
                  <a:pt x="3999704" y="184279"/>
                </a:lnTo>
                <a:cubicBezTo>
                  <a:pt x="4007337" y="352273"/>
                  <a:pt x="3989916" y="519048"/>
                  <a:pt x="3980912" y="686066"/>
                </a:cubicBezTo>
                <a:cubicBezTo>
                  <a:pt x="3974530" y="824285"/>
                  <a:pt x="3975254" y="962883"/>
                  <a:pt x="3983065" y="1100993"/>
                </a:cubicBezTo>
                <a:cubicBezTo>
                  <a:pt x="3994418" y="1329775"/>
                  <a:pt x="3995984" y="1558558"/>
                  <a:pt x="3989623" y="1787585"/>
                </a:cubicBezTo>
                <a:cubicBezTo>
                  <a:pt x="3986490" y="1901610"/>
                  <a:pt x="3987763" y="2015515"/>
                  <a:pt x="3991678" y="2129418"/>
                </a:cubicBezTo>
                <a:cubicBezTo>
                  <a:pt x="4000780" y="2390605"/>
                  <a:pt x="3990600" y="2651550"/>
                  <a:pt x="3987568" y="2912616"/>
                </a:cubicBezTo>
                <a:cubicBezTo>
                  <a:pt x="3986393" y="3012022"/>
                  <a:pt x="3986588" y="3111430"/>
                  <a:pt x="3990992" y="3210716"/>
                </a:cubicBezTo>
                <a:cubicBezTo>
                  <a:pt x="3995886" y="3323219"/>
                  <a:pt x="3997281" y="3435722"/>
                  <a:pt x="3996754" y="3548225"/>
                </a:cubicBezTo>
                <a:lnTo>
                  <a:pt x="3996203" y="3580527"/>
                </a:lnTo>
                <a:lnTo>
                  <a:pt x="3817494" y="3567893"/>
                </a:lnTo>
                <a:cubicBezTo>
                  <a:pt x="3755892" y="3566024"/>
                  <a:pt x="3694230" y="3566635"/>
                  <a:pt x="3632626" y="3569729"/>
                </a:cubicBezTo>
                <a:cubicBezTo>
                  <a:pt x="3508559" y="3576065"/>
                  <a:pt x="3384601" y="3593362"/>
                  <a:pt x="3260317" y="3578866"/>
                </a:cubicBezTo>
                <a:cubicBezTo>
                  <a:pt x="3046403" y="3553649"/>
                  <a:pt x="2833252" y="3579963"/>
                  <a:pt x="2619882" y="3588368"/>
                </a:cubicBezTo>
                <a:cubicBezTo>
                  <a:pt x="2454934" y="3596047"/>
                  <a:pt x="2289690" y="3590429"/>
                  <a:pt x="2125460" y="3571557"/>
                </a:cubicBezTo>
                <a:cubicBezTo>
                  <a:pt x="1964487" y="3553014"/>
                  <a:pt x="1802168" y="3554895"/>
                  <a:pt x="1641577" y="3577161"/>
                </a:cubicBezTo>
                <a:cubicBezTo>
                  <a:pt x="1569765" y="3584855"/>
                  <a:pt x="1497464" y="3585179"/>
                  <a:pt x="1425600" y="3578135"/>
                </a:cubicBezTo>
                <a:cubicBezTo>
                  <a:pt x="1311136" y="3569647"/>
                  <a:pt x="1196249" y="3571642"/>
                  <a:pt x="1082079" y="3584104"/>
                </a:cubicBezTo>
                <a:cubicBezTo>
                  <a:pt x="932047" y="3601037"/>
                  <a:pt x="781581" y="3588856"/>
                  <a:pt x="631439" y="3582643"/>
                </a:cubicBezTo>
                <a:cubicBezTo>
                  <a:pt x="518453" y="3578013"/>
                  <a:pt x="405576" y="3575211"/>
                  <a:pt x="292590" y="3579597"/>
                </a:cubicBezTo>
                <a:lnTo>
                  <a:pt x="24062" y="3578027"/>
                </a:lnTo>
                <a:lnTo>
                  <a:pt x="26037" y="3426039"/>
                </a:lnTo>
                <a:cubicBezTo>
                  <a:pt x="28388" y="3239733"/>
                  <a:pt x="28388" y="3053550"/>
                  <a:pt x="10461" y="2867977"/>
                </a:cubicBezTo>
                <a:cubicBezTo>
                  <a:pt x="-1195" y="2748609"/>
                  <a:pt x="-5604" y="2628267"/>
                  <a:pt x="10461" y="2509144"/>
                </a:cubicBezTo>
                <a:cubicBezTo>
                  <a:pt x="27654" y="2377219"/>
                  <a:pt x="32159" y="2243207"/>
                  <a:pt x="23883" y="2109954"/>
                </a:cubicBezTo>
                <a:cubicBezTo>
                  <a:pt x="16633" y="1978516"/>
                  <a:pt x="16143" y="1846835"/>
                  <a:pt x="18200" y="1715031"/>
                </a:cubicBezTo>
                <a:cubicBezTo>
                  <a:pt x="20062" y="1596151"/>
                  <a:pt x="19768" y="1477150"/>
                  <a:pt x="14477" y="1358271"/>
                </a:cubicBezTo>
                <a:cubicBezTo>
                  <a:pt x="8405" y="1224761"/>
                  <a:pt x="3212" y="1091250"/>
                  <a:pt x="15262" y="957861"/>
                </a:cubicBezTo>
                <a:cubicBezTo>
                  <a:pt x="26859" y="841775"/>
                  <a:pt x="32649" y="724907"/>
                  <a:pt x="32599" y="607930"/>
                </a:cubicBezTo>
                <a:cubicBezTo>
                  <a:pt x="31229" y="452838"/>
                  <a:pt x="21531" y="298112"/>
                  <a:pt x="15947" y="143264"/>
                </a:cubicBezTo>
                <a:lnTo>
                  <a:pt x="13308" y="44257"/>
                </a:lnTo>
                <a:lnTo>
                  <a:pt x="17662" y="44403"/>
                </a:lnTo>
                <a:lnTo>
                  <a:pt x="92850" y="32188"/>
                </a:lnTo>
                <a:lnTo>
                  <a:pt x="101988" y="32179"/>
                </a:lnTo>
                <a:cubicBezTo>
                  <a:pt x="176730" y="29756"/>
                  <a:pt x="251399" y="24177"/>
                  <a:pt x="325945" y="13021"/>
                </a:cubicBezTo>
                <a:cubicBezTo>
                  <a:pt x="373897" y="5767"/>
                  <a:pt x="422044" y="768"/>
                  <a:pt x="470166" y="82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0C5A0C2-8408-45BE-B1A3-8EF9F0E2F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88"/>
          <a:stretch/>
        </p:blipFill>
        <p:spPr>
          <a:xfrm>
            <a:off x="7876902" y="3952357"/>
            <a:ext cx="4001589" cy="2354447"/>
          </a:xfrm>
          <a:custGeom>
            <a:avLst/>
            <a:gdLst/>
            <a:ahLst/>
            <a:cxnLst/>
            <a:rect l="l" t="t" r="r" b="b"/>
            <a:pathLst>
              <a:path w="4001589" h="2354447">
                <a:moveTo>
                  <a:pt x="470166" y="54"/>
                </a:moveTo>
                <a:cubicBezTo>
                  <a:pt x="518288" y="-396"/>
                  <a:pt x="566386" y="1981"/>
                  <a:pt x="614238" y="8533"/>
                </a:cubicBezTo>
                <a:cubicBezTo>
                  <a:pt x="720229" y="22557"/>
                  <a:pt x="827897" y="26232"/>
                  <a:pt x="934955" y="19481"/>
                </a:cubicBezTo>
                <a:cubicBezTo>
                  <a:pt x="1040555" y="13567"/>
                  <a:pt x="1146350" y="13168"/>
                  <a:pt x="1252244" y="14846"/>
                </a:cubicBezTo>
                <a:cubicBezTo>
                  <a:pt x="1347753" y="16364"/>
                  <a:pt x="1443361" y="16124"/>
                  <a:pt x="1538871" y="11809"/>
                </a:cubicBezTo>
                <a:cubicBezTo>
                  <a:pt x="1646135" y="6855"/>
                  <a:pt x="1753400" y="2620"/>
                  <a:pt x="1860568" y="12449"/>
                </a:cubicBezTo>
                <a:cubicBezTo>
                  <a:pt x="1953834" y="21909"/>
                  <a:pt x="2047727" y="26631"/>
                  <a:pt x="2141708" y="26591"/>
                </a:cubicBezTo>
                <a:cubicBezTo>
                  <a:pt x="2266312" y="25473"/>
                  <a:pt x="2390622" y="17563"/>
                  <a:pt x="2515030" y="13008"/>
                </a:cubicBezTo>
                <a:cubicBezTo>
                  <a:pt x="2685674" y="6776"/>
                  <a:pt x="2856416" y="1422"/>
                  <a:pt x="3027158" y="11010"/>
                </a:cubicBezTo>
                <a:cubicBezTo>
                  <a:pt x="3145198" y="17962"/>
                  <a:pt x="3263238" y="24355"/>
                  <a:pt x="3381769" y="19001"/>
                </a:cubicBezTo>
                <a:cubicBezTo>
                  <a:pt x="3465425" y="15245"/>
                  <a:pt x="3549180" y="9812"/>
                  <a:pt x="3633033" y="13408"/>
                </a:cubicBezTo>
                <a:lnTo>
                  <a:pt x="3738744" y="16187"/>
                </a:lnTo>
                <a:lnTo>
                  <a:pt x="3738744" y="16272"/>
                </a:lnTo>
                <a:lnTo>
                  <a:pt x="3750661" y="16501"/>
                </a:lnTo>
                <a:lnTo>
                  <a:pt x="3795264" y="17673"/>
                </a:lnTo>
                <a:lnTo>
                  <a:pt x="3814191" y="17436"/>
                </a:lnTo>
                <a:lnTo>
                  <a:pt x="3814191" y="16578"/>
                </a:lnTo>
                <a:lnTo>
                  <a:pt x="3941656" y="13337"/>
                </a:lnTo>
                <a:lnTo>
                  <a:pt x="3996286" y="13464"/>
                </a:lnTo>
                <a:lnTo>
                  <a:pt x="3999704" y="120765"/>
                </a:lnTo>
                <a:cubicBezTo>
                  <a:pt x="4007337" y="230858"/>
                  <a:pt x="3989916" y="340152"/>
                  <a:pt x="3980912" y="449605"/>
                </a:cubicBezTo>
                <a:cubicBezTo>
                  <a:pt x="3974530" y="540185"/>
                  <a:pt x="3975254" y="631014"/>
                  <a:pt x="3983065" y="721523"/>
                </a:cubicBezTo>
                <a:cubicBezTo>
                  <a:pt x="3994418" y="871452"/>
                  <a:pt x="3995984" y="1021383"/>
                  <a:pt x="3989623" y="1171473"/>
                </a:cubicBezTo>
                <a:cubicBezTo>
                  <a:pt x="3986490" y="1246198"/>
                  <a:pt x="3987763" y="1320844"/>
                  <a:pt x="3991678" y="1395489"/>
                </a:cubicBezTo>
                <a:cubicBezTo>
                  <a:pt x="4000780" y="1566655"/>
                  <a:pt x="3990600" y="1737662"/>
                  <a:pt x="3987568" y="1908748"/>
                </a:cubicBezTo>
                <a:cubicBezTo>
                  <a:pt x="3986393" y="1973893"/>
                  <a:pt x="3986588" y="2039039"/>
                  <a:pt x="3990992" y="2104104"/>
                </a:cubicBezTo>
                <a:cubicBezTo>
                  <a:pt x="3995886" y="2177832"/>
                  <a:pt x="3997281" y="2251559"/>
                  <a:pt x="3996754" y="2325287"/>
                </a:cubicBezTo>
                <a:lnTo>
                  <a:pt x="3996203" y="2346456"/>
                </a:lnTo>
                <a:lnTo>
                  <a:pt x="3817494" y="2338176"/>
                </a:lnTo>
                <a:cubicBezTo>
                  <a:pt x="3755892" y="2336952"/>
                  <a:pt x="3694230" y="2337352"/>
                  <a:pt x="3632626" y="2339380"/>
                </a:cubicBezTo>
                <a:cubicBezTo>
                  <a:pt x="3508559" y="2343531"/>
                  <a:pt x="3384601" y="2354867"/>
                  <a:pt x="3260317" y="2345368"/>
                </a:cubicBezTo>
                <a:cubicBezTo>
                  <a:pt x="3046403" y="2328842"/>
                  <a:pt x="2833252" y="2346086"/>
                  <a:pt x="2619882" y="2351594"/>
                </a:cubicBezTo>
                <a:cubicBezTo>
                  <a:pt x="2454934" y="2356627"/>
                  <a:pt x="2289690" y="2352945"/>
                  <a:pt x="2125460" y="2340577"/>
                </a:cubicBezTo>
                <a:cubicBezTo>
                  <a:pt x="1964487" y="2328426"/>
                  <a:pt x="1802168" y="2329658"/>
                  <a:pt x="1641577" y="2344250"/>
                </a:cubicBezTo>
                <a:cubicBezTo>
                  <a:pt x="1569765" y="2349292"/>
                  <a:pt x="1497464" y="2349505"/>
                  <a:pt x="1425600" y="2344888"/>
                </a:cubicBezTo>
                <a:cubicBezTo>
                  <a:pt x="1311136" y="2339326"/>
                  <a:pt x="1196249" y="2340633"/>
                  <a:pt x="1082079" y="2348800"/>
                </a:cubicBezTo>
                <a:cubicBezTo>
                  <a:pt x="932047" y="2359897"/>
                  <a:pt x="781581" y="2351914"/>
                  <a:pt x="631439" y="2347842"/>
                </a:cubicBezTo>
                <a:cubicBezTo>
                  <a:pt x="518453" y="2344808"/>
                  <a:pt x="405576" y="2342972"/>
                  <a:pt x="292590" y="2345846"/>
                </a:cubicBezTo>
                <a:lnTo>
                  <a:pt x="24062" y="2344817"/>
                </a:lnTo>
                <a:lnTo>
                  <a:pt x="26037" y="2245214"/>
                </a:lnTo>
                <a:cubicBezTo>
                  <a:pt x="28388" y="2123121"/>
                  <a:pt x="28388" y="2001108"/>
                  <a:pt x="10461" y="1879495"/>
                </a:cubicBezTo>
                <a:cubicBezTo>
                  <a:pt x="-1195" y="1801269"/>
                  <a:pt x="-5604" y="1722404"/>
                  <a:pt x="10461" y="1644338"/>
                </a:cubicBezTo>
                <a:cubicBezTo>
                  <a:pt x="27654" y="1557882"/>
                  <a:pt x="32159" y="1470059"/>
                  <a:pt x="23883" y="1382733"/>
                </a:cubicBezTo>
                <a:cubicBezTo>
                  <a:pt x="16633" y="1296597"/>
                  <a:pt x="16143" y="1210301"/>
                  <a:pt x="18200" y="1123925"/>
                </a:cubicBezTo>
                <a:cubicBezTo>
                  <a:pt x="20062" y="1046019"/>
                  <a:pt x="19768" y="968033"/>
                  <a:pt x="14477" y="890127"/>
                </a:cubicBezTo>
                <a:cubicBezTo>
                  <a:pt x="8405" y="802633"/>
                  <a:pt x="3212" y="715138"/>
                  <a:pt x="15262" y="627723"/>
                </a:cubicBezTo>
                <a:cubicBezTo>
                  <a:pt x="26859" y="551647"/>
                  <a:pt x="32649" y="475059"/>
                  <a:pt x="32599" y="398400"/>
                </a:cubicBezTo>
                <a:cubicBezTo>
                  <a:pt x="31229" y="296762"/>
                  <a:pt x="21531" y="195365"/>
                  <a:pt x="15947" y="93886"/>
                </a:cubicBezTo>
                <a:lnTo>
                  <a:pt x="13308" y="29003"/>
                </a:lnTo>
                <a:lnTo>
                  <a:pt x="17662" y="29099"/>
                </a:lnTo>
                <a:lnTo>
                  <a:pt x="92850" y="21094"/>
                </a:lnTo>
                <a:lnTo>
                  <a:pt x="101988" y="21088"/>
                </a:lnTo>
                <a:cubicBezTo>
                  <a:pt x="176730" y="19500"/>
                  <a:pt x="251399" y="15844"/>
                  <a:pt x="325945" y="8533"/>
                </a:cubicBezTo>
                <a:cubicBezTo>
                  <a:pt x="373897" y="3780"/>
                  <a:pt x="422044" y="503"/>
                  <a:pt x="470166" y="54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923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199D26-7D8F-4A64-BDBB-73AFABE1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483004"/>
            <a:ext cx="6745458" cy="30828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went on an outing to pick mushrooms.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7F2FAFA-4D50-41E7-9480-5BABA64EE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3870524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E46164-D457-4F95-8AF8-61E158EC2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3" r="3" b="3718"/>
          <a:stretch/>
        </p:blipFill>
        <p:spPr>
          <a:xfrm>
            <a:off x="7876903" y="296092"/>
            <a:ext cx="4001589" cy="3592721"/>
          </a:xfrm>
          <a:custGeom>
            <a:avLst/>
            <a:gdLst/>
            <a:ahLst/>
            <a:cxnLst/>
            <a:rect l="l" t="t" r="r" b="b"/>
            <a:pathLst>
              <a:path w="4001589" h="3592721">
                <a:moveTo>
                  <a:pt x="470166" y="82"/>
                </a:moveTo>
                <a:cubicBezTo>
                  <a:pt x="518288" y="-605"/>
                  <a:pt x="566386" y="3023"/>
                  <a:pt x="614238" y="13021"/>
                </a:cubicBezTo>
                <a:cubicBezTo>
                  <a:pt x="720229" y="34420"/>
                  <a:pt x="827897" y="40027"/>
                  <a:pt x="934955" y="29726"/>
                </a:cubicBezTo>
                <a:cubicBezTo>
                  <a:pt x="1040555" y="20702"/>
                  <a:pt x="1146350" y="20093"/>
                  <a:pt x="1252244" y="22653"/>
                </a:cubicBezTo>
                <a:cubicBezTo>
                  <a:pt x="1347753" y="24970"/>
                  <a:pt x="1443361" y="24604"/>
                  <a:pt x="1538871" y="18020"/>
                </a:cubicBezTo>
                <a:cubicBezTo>
                  <a:pt x="1646135" y="10461"/>
                  <a:pt x="1753400" y="3998"/>
                  <a:pt x="1860568" y="18996"/>
                </a:cubicBezTo>
                <a:cubicBezTo>
                  <a:pt x="1953834" y="33431"/>
                  <a:pt x="2047727" y="40637"/>
                  <a:pt x="2141708" y="40575"/>
                </a:cubicBezTo>
                <a:cubicBezTo>
                  <a:pt x="2266312" y="38870"/>
                  <a:pt x="2390622" y="26800"/>
                  <a:pt x="2515030" y="19849"/>
                </a:cubicBezTo>
                <a:cubicBezTo>
                  <a:pt x="2685674" y="10339"/>
                  <a:pt x="2856416" y="2169"/>
                  <a:pt x="3027158" y="16801"/>
                </a:cubicBezTo>
                <a:cubicBezTo>
                  <a:pt x="3145198" y="27409"/>
                  <a:pt x="3263238" y="37163"/>
                  <a:pt x="3381769" y="28994"/>
                </a:cubicBezTo>
                <a:cubicBezTo>
                  <a:pt x="3465425" y="23262"/>
                  <a:pt x="3549180" y="14972"/>
                  <a:pt x="3633033" y="20460"/>
                </a:cubicBezTo>
                <a:lnTo>
                  <a:pt x="3738744" y="24700"/>
                </a:lnTo>
                <a:lnTo>
                  <a:pt x="3738744" y="24830"/>
                </a:lnTo>
                <a:lnTo>
                  <a:pt x="3750661" y="25178"/>
                </a:lnTo>
                <a:lnTo>
                  <a:pt x="3795264" y="26968"/>
                </a:lnTo>
                <a:lnTo>
                  <a:pt x="3814191" y="26606"/>
                </a:lnTo>
                <a:lnTo>
                  <a:pt x="3814191" y="25296"/>
                </a:lnTo>
                <a:lnTo>
                  <a:pt x="3941656" y="20351"/>
                </a:lnTo>
                <a:lnTo>
                  <a:pt x="3996286" y="20544"/>
                </a:lnTo>
                <a:lnTo>
                  <a:pt x="3999704" y="184279"/>
                </a:lnTo>
                <a:cubicBezTo>
                  <a:pt x="4007337" y="352273"/>
                  <a:pt x="3989916" y="519048"/>
                  <a:pt x="3980912" y="686066"/>
                </a:cubicBezTo>
                <a:cubicBezTo>
                  <a:pt x="3974530" y="824285"/>
                  <a:pt x="3975254" y="962883"/>
                  <a:pt x="3983065" y="1100993"/>
                </a:cubicBezTo>
                <a:cubicBezTo>
                  <a:pt x="3994418" y="1329775"/>
                  <a:pt x="3995984" y="1558558"/>
                  <a:pt x="3989623" y="1787585"/>
                </a:cubicBezTo>
                <a:cubicBezTo>
                  <a:pt x="3986490" y="1901610"/>
                  <a:pt x="3987763" y="2015515"/>
                  <a:pt x="3991678" y="2129418"/>
                </a:cubicBezTo>
                <a:cubicBezTo>
                  <a:pt x="4000780" y="2390605"/>
                  <a:pt x="3990600" y="2651550"/>
                  <a:pt x="3987568" y="2912616"/>
                </a:cubicBezTo>
                <a:cubicBezTo>
                  <a:pt x="3986393" y="3012022"/>
                  <a:pt x="3986588" y="3111430"/>
                  <a:pt x="3990992" y="3210716"/>
                </a:cubicBezTo>
                <a:cubicBezTo>
                  <a:pt x="3995886" y="3323219"/>
                  <a:pt x="3997281" y="3435722"/>
                  <a:pt x="3996754" y="3548225"/>
                </a:cubicBezTo>
                <a:lnTo>
                  <a:pt x="3996203" y="3580527"/>
                </a:lnTo>
                <a:lnTo>
                  <a:pt x="3817494" y="3567893"/>
                </a:lnTo>
                <a:cubicBezTo>
                  <a:pt x="3755892" y="3566024"/>
                  <a:pt x="3694230" y="3566635"/>
                  <a:pt x="3632626" y="3569729"/>
                </a:cubicBezTo>
                <a:cubicBezTo>
                  <a:pt x="3508559" y="3576065"/>
                  <a:pt x="3384601" y="3593362"/>
                  <a:pt x="3260317" y="3578866"/>
                </a:cubicBezTo>
                <a:cubicBezTo>
                  <a:pt x="3046403" y="3553649"/>
                  <a:pt x="2833252" y="3579963"/>
                  <a:pt x="2619882" y="3588368"/>
                </a:cubicBezTo>
                <a:cubicBezTo>
                  <a:pt x="2454934" y="3596047"/>
                  <a:pt x="2289690" y="3590429"/>
                  <a:pt x="2125460" y="3571557"/>
                </a:cubicBezTo>
                <a:cubicBezTo>
                  <a:pt x="1964487" y="3553014"/>
                  <a:pt x="1802168" y="3554895"/>
                  <a:pt x="1641577" y="3577161"/>
                </a:cubicBezTo>
                <a:cubicBezTo>
                  <a:pt x="1569765" y="3584855"/>
                  <a:pt x="1497464" y="3585179"/>
                  <a:pt x="1425600" y="3578135"/>
                </a:cubicBezTo>
                <a:cubicBezTo>
                  <a:pt x="1311136" y="3569647"/>
                  <a:pt x="1196249" y="3571642"/>
                  <a:pt x="1082079" y="3584104"/>
                </a:cubicBezTo>
                <a:cubicBezTo>
                  <a:pt x="932047" y="3601037"/>
                  <a:pt x="781581" y="3588856"/>
                  <a:pt x="631439" y="3582643"/>
                </a:cubicBezTo>
                <a:cubicBezTo>
                  <a:pt x="518453" y="3578013"/>
                  <a:pt x="405576" y="3575211"/>
                  <a:pt x="292590" y="3579597"/>
                </a:cubicBezTo>
                <a:lnTo>
                  <a:pt x="24062" y="3578027"/>
                </a:lnTo>
                <a:lnTo>
                  <a:pt x="26037" y="3426039"/>
                </a:lnTo>
                <a:cubicBezTo>
                  <a:pt x="28388" y="3239733"/>
                  <a:pt x="28388" y="3053550"/>
                  <a:pt x="10461" y="2867977"/>
                </a:cubicBezTo>
                <a:cubicBezTo>
                  <a:pt x="-1195" y="2748609"/>
                  <a:pt x="-5604" y="2628267"/>
                  <a:pt x="10461" y="2509144"/>
                </a:cubicBezTo>
                <a:cubicBezTo>
                  <a:pt x="27654" y="2377219"/>
                  <a:pt x="32159" y="2243207"/>
                  <a:pt x="23883" y="2109954"/>
                </a:cubicBezTo>
                <a:cubicBezTo>
                  <a:pt x="16633" y="1978516"/>
                  <a:pt x="16143" y="1846835"/>
                  <a:pt x="18200" y="1715031"/>
                </a:cubicBezTo>
                <a:cubicBezTo>
                  <a:pt x="20062" y="1596151"/>
                  <a:pt x="19768" y="1477150"/>
                  <a:pt x="14477" y="1358271"/>
                </a:cubicBezTo>
                <a:cubicBezTo>
                  <a:pt x="8405" y="1224761"/>
                  <a:pt x="3212" y="1091250"/>
                  <a:pt x="15262" y="957861"/>
                </a:cubicBezTo>
                <a:cubicBezTo>
                  <a:pt x="26859" y="841775"/>
                  <a:pt x="32649" y="724907"/>
                  <a:pt x="32599" y="607930"/>
                </a:cubicBezTo>
                <a:cubicBezTo>
                  <a:pt x="31229" y="452838"/>
                  <a:pt x="21531" y="298112"/>
                  <a:pt x="15947" y="143264"/>
                </a:cubicBezTo>
                <a:lnTo>
                  <a:pt x="13308" y="44257"/>
                </a:lnTo>
                <a:lnTo>
                  <a:pt x="17662" y="44403"/>
                </a:lnTo>
                <a:lnTo>
                  <a:pt x="92850" y="32188"/>
                </a:lnTo>
                <a:lnTo>
                  <a:pt x="101988" y="32179"/>
                </a:lnTo>
                <a:cubicBezTo>
                  <a:pt x="176730" y="29756"/>
                  <a:pt x="251399" y="24177"/>
                  <a:pt x="325945" y="13021"/>
                </a:cubicBezTo>
                <a:cubicBezTo>
                  <a:pt x="373897" y="5767"/>
                  <a:pt x="422044" y="768"/>
                  <a:pt x="470166" y="82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0C5A0C2-8408-45BE-B1A3-8EF9F0E2F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88"/>
          <a:stretch/>
        </p:blipFill>
        <p:spPr>
          <a:xfrm>
            <a:off x="7876902" y="3952357"/>
            <a:ext cx="4001589" cy="2354447"/>
          </a:xfrm>
          <a:custGeom>
            <a:avLst/>
            <a:gdLst/>
            <a:ahLst/>
            <a:cxnLst/>
            <a:rect l="l" t="t" r="r" b="b"/>
            <a:pathLst>
              <a:path w="4001589" h="2354447">
                <a:moveTo>
                  <a:pt x="470166" y="54"/>
                </a:moveTo>
                <a:cubicBezTo>
                  <a:pt x="518288" y="-396"/>
                  <a:pt x="566386" y="1981"/>
                  <a:pt x="614238" y="8533"/>
                </a:cubicBezTo>
                <a:cubicBezTo>
                  <a:pt x="720229" y="22557"/>
                  <a:pt x="827897" y="26232"/>
                  <a:pt x="934955" y="19481"/>
                </a:cubicBezTo>
                <a:cubicBezTo>
                  <a:pt x="1040555" y="13567"/>
                  <a:pt x="1146350" y="13168"/>
                  <a:pt x="1252244" y="14846"/>
                </a:cubicBezTo>
                <a:cubicBezTo>
                  <a:pt x="1347753" y="16364"/>
                  <a:pt x="1443361" y="16124"/>
                  <a:pt x="1538871" y="11809"/>
                </a:cubicBezTo>
                <a:cubicBezTo>
                  <a:pt x="1646135" y="6855"/>
                  <a:pt x="1753400" y="2620"/>
                  <a:pt x="1860568" y="12449"/>
                </a:cubicBezTo>
                <a:cubicBezTo>
                  <a:pt x="1953834" y="21909"/>
                  <a:pt x="2047727" y="26631"/>
                  <a:pt x="2141708" y="26591"/>
                </a:cubicBezTo>
                <a:cubicBezTo>
                  <a:pt x="2266312" y="25473"/>
                  <a:pt x="2390622" y="17563"/>
                  <a:pt x="2515030" y="13008"/>
                </a:cubicBezTo>
                <a:cubicBezTo>
                  <a:pt x="2685674" y="6776"/>
                  <a:pt x="2856416" y="1422"/>
                  <a:pt x="3027158" y="11010"/>
                </a:cubicBezTo>
                <a:cubicBezTo>
                  <a:pt x="3145198" y="17962"/>
                  <a:pt x="3263238" y="24355"/>
                  <a:pt x="3381769" y="19001"/>
                </a:cubicBezTo>
                <a:cubicBezTo>
                  <a:pt x="3465425" y="15245"/>
                  <a:pt x="3549180" y="9812"/>
                  <a:pt x="3633033" y="13408"/>
                </a:cubicBezTo>
                <a:lnTo>
                  <a:pt x="3738744" y="16187"/>
                </a:lnTo>
                <a:lnTo>
                  <a:pt x="3738744" y="16272"/>
                </a:lnTo>
                <a:lnTo>
                  <a:pt x="3750661" y="16501"/>
                </a:lnTo>
                <a:lnTo>
                  <a:pt x="3795264" y="17673"/>
                </a:lnTo>
                <a:lnTo>
                  <a:pt x="3814191" y="17436"/>
                </a:lnTo>
                <a:lnTo>
                  <a:pt x="3814191" y="16578"/>
                </a:lnTo>
                <a:lnTo>
                  <a:pt x="3941656" y="13337"/>
                </a:lnTo>
                <a:lnTo>
                  <a:pt x="3996286" y="13464"/>
                </a:lnTo>
                <a:lnTo>
                  <a:pt x="3999704" y="120765"/>
                </a:lnTo>
                <a:cubicBezTo>
                  <a:pt x="4007337" y="230858"/>
                  <a:pt x="3989916" y="340152"/>
                  <a:pt x="3980912" y="449605"/>
                </a:cubicBezTo>
                <a:cubicBezTo>
                  <a:pt x="3974530" y="540185"/>
                  <a:pt x="3975254" y="631014"/>
                  <a:pt x="3983065" y="721523"/>
                </a:cubicBezTo>
                <a:cubicBezTo>
                  <a:pt x="3994418" y="871452"/>
                  <a:pt x="3995984" y="1021383"/>
                  <a:pt x="3989623" y="1171473"/>
                </a:cubicBezTo>
                <a:cubicBezTo>
                  <a:pt x="3986490" y="1246198"/>
                  <a:pt x="3987763" y="1320844"/>
                  <a:pt x="3991678" y="1395489"/>
                </a:cubicBezTo>
                <a:cubicBezTo>
                  <a:pt x="4000780" y="1566655"/>
                  <a:pt x="3990600" y="1737662"/>
                  <a:pt x="3987568" y="1908748"/>
                </a:cubicBezTo>
                <a:cubicBezTo>
                  <a:pt x="3986393" y="1973893"/>
                  <a:pt x="3986588" y="2039039"/>
                  <a:pt x="3990992" y="2104104"/>
                </a:cubicBezTo>
                <a:cubicBezTo>
                  <a:pt x="3995886" y="2177832"/>
                  <a:pt x="3997281" y="2251559"/>
                  <a:pt x="3996754" y="2325287"/>
                </a:cubicBezTo>
                <a:lnTo>
                  <a:pt x="3996203" y="2346456"/>
                </a:lnTo>
                <a:lnTo>
                  <a:pt x="3817494" y="2338176"/>
                </a:lnTo>
                <a:cubicBezTo>
                  <a:pt x="3755892" y="2336952"/>
                  <a:pt x="3694230" y="2337352"/>
                  <a:pt x="3632626" y="2339380"/>
                </a:cubicBezTo>
                <a:cubicBezTo>
                  <a:pt x="3508559" y="2343531"/>
                  <a:pt x="3384601" y="2354867"/>
                  <a:pt x="3260317" y="2345368"/>
                </a:cubicBezTo>
                <a:cubicBezTo>
                  <a:pt x="3046403" y="2328842"/>
                  <a:pt x="2833252" y="2346086"/>
                  <a:pt x="2619882" y="2351594"/>
                </a:cubicBezTo>
                <a:cubicBezTo>
                  <a:pt x="2454934" y="2356627"/>
                  <a:pt x="2289690" y="2352945"/>
                  <a:pt x="2125460" y="2340577"/>
                </a:cubicBezTo>
                <a:cubicBezTo>
                  <a:pt x="1964487" y="2328426"/>
                  <a:pt x="1802168" y="2329658"/>
                  <a:pt x="1641577" y="2344250"/>
                </a:cubicBezTo>
                <a:cubicBezTo>
                  <a:pt x="1569765" y="2349292"/>
                  <a:pt x="1497464" y="2349505"/>
                  <a:pt x="1425600" y="2344888"/>
                </a:cubicBezTo>
                <a:cubicBezTo>
                  <a:pt x="1311136" y="2339326"/>
                  <a:pt x="1196249" y="2340633"/>
                  <a:pt x="1082079" y="2348800"/>
                </a:cubicBezTo>
                <a:cubicBezTo>
                  <a:pt x="932047" y="2359897"/>
                  <a:pt x="781581" y="2351914"/>
                  <a:pt x="631439" y="2347842"/>
                </a:cubicBezTo>
                <a:cubicBezTo>
                  <a:pt x="518453" y="2344808"/>
                  <a:pt x="405576" y="2342972"/>
                  <a:pt x="292590" y="2345846"/>
                </a:cubicBezTo>
                <a:lnTo>
                  <a:pt x="24062" y="2344817"/>
                </a:lnTo>
                <a:lnTo>
                  <a:pt x="26037" y="2245214"/>
                </a:lnTo>
                <a:cubicBezTo>
                  <a:pt x="28388" y="2123121"/>
                  <a:pt x="28388" y="2001108"/>
                  <a:pt x="10461" y="1879495"/>
                </a:cubicBezTo>
                <a:cubicBezTo>
                  <a:pt x="-1195" y="1801269"/>
                  <a:pt x="-5604" y="1722404"/>
                  <a:pt x="10461" y="1644338"/>
                </a:cubicBezTo>
                <a:cubicBezTo>
                  <a:pt x="27654" y="1557882"/>
                  <a:pt x="32159" y="1470059"/>
                  <a:pt x="23883" y="1382733"/>
                </a:cubicBezTo>
                <a:cubicBezTo>
                  <a:pt x="16633" y="1296597"/>
                  <a:pt x="16143" y="1210301"/>
                  <a:pt x="18200" y="1123925"/>
                </a:cubicBezTo>
                <a:cubicBezTo>
                  <a:pt x="20062" y="1046019"/>
                  <a:pt x="19768" y="968033"/>
                  <a:pt x="14477" y="890127"/>
                </a:cubicBezTo>
                <a:cubicBezTo>
                  <a:pt x="8405" y="802633"/>
                  <a:pt x="3212" y="715138"/>
                  <a:pt x="15262" y="627723"/>
                </a:cubicBezTo>
                <a:cubicBezTo>
                  <a:pt x="26859" y="551647"/>
                  <a:pt x="32649" y="475059"/>
                  <a:pt x="32599" y="398400"/>
                </a:cubicBezTo>
                <a:cubicBezTo>
                  <a:pt x="31229" y="296762"/>
                  <a:pt x="21531" y="195365"/>
                  <a:pt x="15947" y="93886"/>
                </a:cubicBezTo>
                <a:lnTo>
                  <a:pt x="13308" y="29003"/>
                </a:lnTo>
                <a:lnTo>
                  <a:pt x="17662" y="29099"/>
                </a:lnTo>
                <a:lnTo>
                  <a:pt x="92850" y="21094"/>
                </a:lnTo>
                <a:lnTo>
                  <a:pt x="101988" y="21088"/>
                </a:lnTo>
                <a:cubicBezTo>
                  <a:pt x="176730" y="19500"/>
                  <a:pt x="251399" y="15844"/>
                  <a:pt x="325945" y="8533"/>
                </a:cubicBezTo>
                <a:cubicBezTo>
                  <a:pt x="373897" y="3780"/>
                  <a:pt x="422044" y="503"/>
                  <a:pt x="470166" y="54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0100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755F2B-C12B-4C3E-AFB1-B5286BC8B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" r="-2" b="-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390368" y="600228"/>
            <a:ext cx="5415521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31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755F2B-C12B-4C3E-AFB1-B5286BC8B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" r="-2" b="-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390368" y="600228"/>
            <a:ext cx="5415521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 saw a magpie in the backyard.</a:t>
            </a:r>
          </a:p>
        </p:txBody>
      </p:sp>
    </p:spTree>
    <p:extLst>
      <p:ext uri="{BB962C8B-B14F-4D97-AF65-F5344CB8AC3E}">
        <p14:creationId xmlns:p14="http://schemas.microsoft.com/office/powerpoint/2010/main" val="2987644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418544" y="584108"/>
            <a:ext cx="4015414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100" b="1" kern="1200" dirty="0">
              <a:solidFill>
                <a:schemeClr val="tx1"/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DAE20D-11BF-40C9-B333-70446D2BB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16424"/>
            <a:ext cx="7214616" cy="4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86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418544" y="584108"/>
            <a:ext cx="4015414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1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 had to make a rapid rescue.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EDAE20D-11BF-40C9-B333-70446D2BB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16424"/>
            <a:ext cx="7214616" cy="47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3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table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6C944A5-9981-63B2-48C7-29E17FD99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44" y="1682781"/>
            <a:ext cx="2154302" cy="20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34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table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little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29ECEA-D301-1539-0DD2-C443B5B2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380" y="1507186"/>
            <a:ext cx="925813" cy="19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3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table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little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middle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279EBC-0A12-ED45-8A38-43B9642B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885" y="1606056"/>
            <a:ext cx="2961493" cy="25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62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888AB8-56C0-4C57-90D1-44C471F21012}"/>
              </a:ext>
            </a:extLst>
          </p:cNvPr>
          <p:cNvSpPr txBox="1"/>
          <p:nvPr/>
        </p:nvSpPr>
        <p:spPr>
          <a:xfrm>
            <a:off x="885734" y="414730"/>
            <a:ext cx="56021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1. da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mp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2. stand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3. apple</a:t>
            </a:r>
            <a:endParaRPr kumimoji="1" lang="en-US" altLang="ja-JP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4. table</a:t>
            </a:r>
          </a:p>
          <a:p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5. little</a:t>
            </a:r>
            <a:endParaRPr kumimoji="1" lang="ja-JP" altLang="en-US" sz="5400" dirty="0">
              <a:latin typeface="Cavolini" panose="03000502040302020204" pitchFamily="66" charset="0"/>
              <a:ea typeface="メイリオ" panose="020B0604030504040204" pitchFamily="50" charset="-128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493B8D-674E-4937-9D32-6429492A9945}"/>
              </a:ext>
            </a:extLst>
          </p:cNvPr>
          <p:cNvSpPr txBox="1"/>
          <p:nvPr/>
        </p:nvSpPr>
        <p:spPr>
          <a:xfrm>
            <a:off x="5638799" y="137732"/>
            <a:ext cx="7325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</a:t>
            </a:r>
            <a:r>
              <a:rPr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6. middle</a:t>
            </a:r>
          </a:p>
          <a:p>
            <a:r>
              <a:rPr kumimoji="1" lang="en-US" altLang="ja-JP" sz="5400" dirty="0">
                <a:latin typeface="Cavolini" panose="03000502040302020204" pitchFamily="66" charset="0"/>
                <a:ea typeface="メイリオ" panose="020B0604030504040204" pitchFamily="50" charset="-128"/>
                <a:cs typeface="Cavolini" panose="03000502040302020204" pitchFamily="66" charset="0"/>
              </a:rPr>
              <a:t> 7. bottle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208739-7E26-E764-D4B6-B75DC5F8C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023" y="2169057"/>
            <a:ext cx="1128468" cy="17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3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1067</Words>
  <Application>Microsoft Office PowerPoint</Application>
  <PresentationFormat>ワイド画面</PresentationFormat>
  <Paragraphs>454</Paragraphs>
  <Slides>56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56</vt:i4>
      </vt:variant>
    </vt:vector>
  </HeadingPairs>
  <TitlesOfParts>
    <vt:vector size="63" baseType="lpstr">
      <vt:lpstr>游ゴシック</vt:lpstr>
      <vt:lpstr>游ゴシック Light</vt:lpstr>
      <vt:lpstr>Abadi</vt:lpstr>
      <vt:lpstr>Aharoni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28</cp:revision>
  <cp:lastPrinted>2023-04-01T07:45:58Z</cp:lastPrinted>
  <dcterms:created xsi:type="dcterms:W3CDTF">2021-03-28T09:30:35Z</dcterms:created>
  <dcterms:modified xsi:type="dcterms:W3CDTF">2023-04-01T07:47:47Z</dcterms:modified>
</cp:coreProperties>
</file>