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99" r:id="rId2"/>
    <p:sldId id="266" r:id="rId3"/>
    <p:sldId id="955" r:id="rId4"/>
    <p:sldId id="985" r:id="rId5"/>
    <p:sldId id="984" r:id="rId6"/>
    <p:sldId id="983" r:id="rId7"/>
    <p:sldId id="982" r:id="rId8"/>
    <p:sldId id="981" r:id="rId9"/>
    <p:sldId id="980" r:id="rId10"/>
    <p:sldId id="979" r:id="rId11"/>
    <p:sldId id="978" r:id="rId12"/>
    <p:sldId id="977" r:id="rId13"/>
    <p:sldId id="785" r:id="rId14"/>
    <p:sldId id="994" r:id="rId15"/>
    <p:sldId id="995" r:id="rId16"/>
    <p:sldId id="996" r:id="rId17"/>
    <p:sldId id="997" r:id="rId18"/>
    <p:sldId id="820" r:id="rId19"/>
    <p:sldId id="1000" r:id="rId20"/>
    <p:sldId id="1564" r:id="rId21"/>
    <p:sldId id="1563" r:id="rId22"/>
    <p:sldId id="1562" r:id="rId23"/>
    <p:sldId id="1561" r:id="rId24"/>
    <p:sldId id="1001" r:id="rId25"/>
    <p:sldId id="1567" r:id="rId26"/>
    <p:sldId id="1573" r:id="rId27"/>
    <p:sldId id="1578" r:id="rId28"/>
    <p:sldId id="1577" r:id="rId29"/>
    <p:sldId id="1576" r:id="rId30"/>
    <p:sldId id="1575" r:id="rId31"/>
    <p:sldId id="1574" r:id="rId32"/>
    <p:sldId id="1570" r:id="rId33"/>
    <p:sldId id="1571" r:id="rId34"/>
    <p:sldId id="1002" r:id="rId35"/>
    <p:sldId id="1569" r:id="rId36"/>
    <p:sldId id="1568" r:id="rId37"/>
    <p:sldId id="1566" r:id="rId38"/>
    <p:sldId id="1565" r:id="rId39"/>
    <p:sldId id="286" r:id="rId40"/>
    <p:sldId id="283" r:id="rId41"/>
    <p:sldId id="652" r:id="rId42"/>
    <p:sldId id="402" r:id="rId43"/>
    <p:sldId id="297" r:id="rId44"/>
    <p:sldId id="1560" r:id="rId45"/>
    <p:sldId id="964" r:id="rId46"/>
    <p:sldId id="993" r:id="rId47"/>
    <p:sldId id="992" r:id="rId48"/>
    <p:sldId id="991" r:id="rId49"/>
    <p:sldId id="990" r:id="rId50"/>
    <p:sldId id="989" r:id="rId51"/>
    <p:sldId id="988" r:id="rId52"/>
    <p:sldId id="987" r:id="rId53"/>
    <p:sldId id="986" r:id="rId54"/>
    <p:sldId id="930" r:id="rId55"/>
    <p:sldId id="321" r:id="rId56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93784" autoAdjust="0"/>
  </p:normalViewPr>
  <p:slideViewPr>
    <p:cSldViewPr snapToGrid="0">
      <p:cViewPr varScale="1">
        <p:scale>
          <a:sx n="46" d="100"/>
          <a:sy n="46" d="100"/>
        </p:scale>
        <p:origin x="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4" tIns="48002" rIns="96004" bIns="4800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12"/>
          </a:xfrm>
          <a:prstGeom prst="rect">
            <a:avLst/>
          </a:prstGeom>
        </p:spPr>
        <p:txBody>
          <a:bodyPr vert="horz" lIns="96004" tIns="48002" rIns="96004" bIns="4800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4" tIns="48002" rIns="96004" bIns="480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6004" tIns="48002" rIns="96004" bIns="480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4" tIns="48002" rIns="96004" bIns="480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6004" tIns="48002" rIns="96004" bIns="4800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2-27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land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quiz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muscle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science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scissors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crescent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28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land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quiz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muscle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science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scissors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crescent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gram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1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land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quiz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muscle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science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scissors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crescent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gram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kilogram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3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93526" y="3323925"/>
            <a:ext cx="722376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Prefixes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&lt;un-&gt;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&lt;dis-&gt;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&lt;mis-&gt;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&lt;im-&gt;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95B0E09-6DF0-490E-9999-4FE6F1D4F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34" y="1663773"/>
            <a:ext cx="8862332" cy="496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942D3A-3164-47C4-A147-09F23E97DF5F}"/>
              </a:ext>
            </a:extLst>
          </p:cNvPr>
          <p:cNvSpPr txBox="1"/>
          <p:nvPr/>
        </p:nvSpPr>
        <p:spPr>
          <a:xfrm>
            <a:off x="2993571" y="1066801"/>
            <a:ext cx="2231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1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95B0E09-6DF0-490E-9999-4FE6F1D4F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34" y="1663773"/>
            <a:ext cx="8862332" cy="496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942D3A-3164-47C4-A147-09F23E97DF5F}"/>
              </a:ext>
            </a:extLst>
          </p:cNvPr>
          <p:cNvSpPr txBox="1"/>
          <p:nvPr/>
        </p:nvSpPr>
        <p:spPr>
          <a:xfrm>
            <a:off x="2993571" y="1066801"/>
            <a:ext cx="2231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D96809-08C4-4D90-9BE6-141DF3853DA9}"/>
              </a:ext>
            </a:extLst>
          </p:cNvPr>
          <p:cNvSpPr txBox="1"/>
          <p:nvPr/>
        </p:nvSpPr>
        <p:spPr>
          <a:xfrm>
            <a:off x="6651171" y="1066801"/>
            <a:ext cx="301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95B0E09-6DF0-490E-9999-4FE6F1D4F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34" y="1663773"/>
            <a:ext cx="8862332" cy="496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942D3A-3164-47C4-A147-09F23E97DF5F}"/>
              </a:ext>
            </a:extLst>
          </p:cNvPr>
          <p:cNvSpPr txBox="1"/>
          <p:nvPr/>
        </p:nvSpPr>
        <p:spPr>
          <a:xfrm>
            <a:off x="2993571" y="1066801"/>
            <a:ext cx="2231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D96809-08C4-4D90-9BE6-141DF3853DA9}"/>
              </a:ext>
            </a:extLst>
          </p:cNvPr>
          <p:cNvSpPr txBox="1"/>
          <p:nvPr/>
        </p:nvSpPr>
        <p:spPr>
          <a:xfrm>
            <a:off x="7517266" y="1011344"/>
            <a:ext cx="301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63431D-E0E9-43A1-A192-70C9801D46C7}"/>
              </a:ext>
            </a:extLst>
          </p:cNvPr>
          <p:cNvSpPr txBox="1"/>
          <p:nvPr/>
        </p:nvSpPr>
        <p:spPr>
          <a:xfrm>
            <a:off x="5790519" y="231321"/>
            <a:ext cx="1732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</a:t>
            </a: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dis-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</a:t>
            </a: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79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95B0E09-6DF0-490E-9999-4FE6F1D4F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34" y="1663773"/>
            <a:ext cx="8862332" cy="496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942D3A-3164-47C4-A147-09F23E97DF5F}"/>
              </a:ext>
            </a:extLst>
          </p:cNvPr>
          <p:cNvSpPr txBox="1"/>
          <p:nvPr/>
        </p:nvSpPr>
        <p:spPr>
          <a:xfrm>
            <a:off x="2993571" y="1066801"/>
            <a:ext cx="2231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D96809-08C4-4D90-9BE6-141DF3853DA9}"/>
              </a:ext>
            </a:extLst>
          </p:cNvPr>
          <p:cNvSpPr txBox="1"/>
          <p:nvPr/>
        </p:nvSpPr>
        <p:spPr>
          <a:xfrm>
            <a:off x="7086600" y="1066801"/>
            <a:ext cx="301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u="heavy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00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5F9593-361A-4A42-A8BC-1794C233E57D}"/>
              </a:ext>
            </a:extLst>
          </p:cNvPr>
          <p:cNvSpPr txBox="1"/>
          <p:nvPr/>
        </p:nvSpPr>
        <p:spPr>
          <a:xfrm>
            <a:off x="359228" y="1915885"/>
            <a:ext cx="114735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 to walk along the path.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really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like writing stories in school.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Dad </a:t>
            </a:r>
            <a:r>
              <a:rPr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packed the large suitcases.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Jason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understood what he had to do.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72DB2F-4989-4CE4-84F7-02CB607652D5}"/>
              </a:ext>
            </a:extLst>
          </p:cNvPr>
          <p:cNvSpPr txBox="1"/>
          <p:nvPr/>
        </p:nvSpPr>
        <p:spPr>
          <a:xfrm>
            <a:off x="1491343" y="307521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002A40-C088-ADBF-1618-DCC4E087EC39}"/>
              </a:ext>
            </a:extLst>
          </p:cNvPr>
          <p:cNvSpPr txBox="1"/>
          <p:nvPr/>
        </p:nvSpPr>
        <p:spPr>
          <a:xfrm>
            <a:off x="9045662" y="6208976"/>
            <a:ext cx="6097712" cy="649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Prefixes</a:t>
            </a:r>
          </a:p>
        </p:txBody>
      </p:sp>
    </p:spTree>
    <p:extLst>
      <p:ext uri="{BB962C8B-B14F-4D97-AF65-F5344CB8AC3E}">
        <p14:creationId xmlns:p14="http://schemas.microsoft.com/office/powerpoint/2010/main" val="387652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26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5F9593-361A-4A42-A8BC-1794C233E57D}"/>
              </a:ext>
            </a:extLst>
          </p:cNvPr>
          <p:cNvSpPr txBox="1"/>
          <p:nvPr/>
        </p:nvSpPr>
        <p:spPr>
          <a:xfrm>
            <a:off x="359228" y="1915885"/>
            <a:ext cx="114735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 to walk along the path.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really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like writing stories in school.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Dad </a:t>
            </a:r>
            <a:r>
              <a:rPr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packed the large suitcases.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Jason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understood what he had to do.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72DB2F-4989-4CE4-84F7-02CB607652D5}"/>
              </a:ext>
            </a:extLst>
          </p:cNvPr>
          <p:cNvSpPr txBox="1"/>
          <p:nvPr/>
        </p:nvSpPr>
        <p:spPr>
          <a:xfrm>
            <a:off x="1491343" y="307521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17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5F9593-361A-4A42-A8BC-1794C233E57D}"/>
              </a:ext>
            </a:extLst>
          </p:cNvPr>
          <p:cNvSpPr txBox="1"/>
          <p:nvPr/>
        </p:nvSpPr>
        <p:spPr>
          <a:xfrm>
            <a:off x="359228" y="1915885"/>
            <a:ext cx="114735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 to walk along the path.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really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like writing stories in school.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Dad </a:t>
            </a:r>
            <a:r>
              <a:rPr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packed the large suitcases.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Jason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understood what he had to do.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72DB2F-4989-4CE4-84F7-02CB607652D5}"/>
              </a:ext>
            </a:extLst>
          </p:cNvPr>
          <p:cNvSpPr txBox="1"/>
          <p:nvPr/>
        </p:nvSpPr>
        <p:spPr>
          <a:xfrm>
            <a:off x="1491343" y="307521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5F9593-361A-4A42-A8BC-1794C233E57D}"/>
              </a:ext>
            </a:extLst>
          </p:cNvPr>
          <p:cNvSpPr txBox="1"/>
          <p:nvPr/>
        </p:nvSpPr>
        <p:spPr>
          <a:xfrm>
            <a:off x="359228" y="1915885"/>
            <a:ext cx="114735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 to walk along the path.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really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like writing stories in school.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Dad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packed the large suitcases.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Jason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understood what he had to do.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72DB2F-4989-4CE4-84F7-02CB607652D5}"/>
              </a:ext>
            </a:extLst>
          </p:cNvPr>
          <p:cNvSpPr txBox="1"/>
          <p:nvPr/>
        </p:nvSpPr>
        <p:spPr>
          <a:xfrm>
            <a:off x="1491343" y="307521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70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5F9593-361A-4A42-A8BC-1794C233E57D}"/>
              </a:ext>
            </a:extLst>
          </p:cNvPr>
          <p:cNvSpPr txBox="1"/>
          <p:nvPr/>
        </p:nvSpPr>
        <p:spPr>
          <a:xfrm>
            <a:off x="359228" y="1915885"/>
            <a:ext cx="114735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 to walk along the path.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really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like writing stories in school.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Dad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packed the large suitcases.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Jason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understood what he had to do.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72DB2F-4989-4CE4-84F7-02CB607652D5}"/>
              </a:ext>
            </a:extLst>
          </p:cNvPr>
          <p:cNvSpPr txBox="1"/>
          <p:nvPr/>
        </p:nvSpPr>
        <p:spPr>
          <a:xfrm>
            <a:off x="1491343" y="307521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7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2CD16D-5E26-47BF-8B87-FA39B368629A}"/>
              </a:ext>
            </a:extLst>
          </p:cNvPr>
          <p:cNvSpPr txBox="1"/>
          <p:nvPr/>
        </p:nvSpPr>
        <p:spPr>
          <a:xfrm>
            <a:off x="130628" y="36306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19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		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2CD16D-5E26-47BF-8B87-FA39B368629A}"/>
              </a:ext>
            </a:extLst>
          </p:cNvPr>
          <p:cNvSpPr txBox="1"/>
          <p:nvPr/>
        </p:nvSpPr>
        <p:spPr>
          <a:xfrm>
            <a:off x="130628" y="36306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68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45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30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1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land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766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19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23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27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96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	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1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56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51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40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88006-F07A-48C6-8AB6-786AF3F29A4D}"/>
              </a:ext>
            </a:extLst>
          </p:cNvPr>
          <p:cNvSpPr txBox="1"/>
          <p:nvPr/>
        </p:nvSpPr>
        <p:spPr>
          <a:xfrm>
            <a:off x="250372" y="1186544"/>
            <a:ext cx="11691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happy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patient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appear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behave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	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take	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dress	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	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1F5CC-1ACA-4FAF-8B7E-72CF908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16" y="258101"/>
            <a:ext cx="1928812" cy="1443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ADC22C-16B6-480A-9C0E-891966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39" y="5424269"/>
            <a:ext cx="1336147" cy="1069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29D5C-0B52-493C-BAB4-77C6B5C6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874" y="5333681"/>
            <a:ext cx="1448481" cy="125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1BD4B-92EB-4E56-B35B-5F92BD8ED3FC}"/>
              </a:ext>
            </a:extLst>
          </p:cNvPr>
          <p:cNvSpPr txBox="1"/>
          <p:nvPr/>
        </p:nvSpPr>
        <p:spPr>
          <a:xfrm>
            <a:off x="250372" y="10150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41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Measurement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centimetre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cm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metre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gram       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kilogram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millilitre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ml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litre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    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389914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weight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volume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minute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second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fraction 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estimate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	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land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quiz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10192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718457" y="2598003"/>
            <a:ext cx="4520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</a:p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/air/ 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C61ACBE-DE56-40A3-8BBD-F63BD8631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50" y="927887"/>
            <a:ext cx="6857315" cy="458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-173158" y="29890"/>
            <a:ext cx="288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26E7FD6-68DE-488E-97B0-C8F94FF52C9D}"/>
              </a:ext>
            </a:extLst>
          </p:cNvPr>
          <p:cNvSpPr txBox="1"/>
          <p:nvPr/>
        </p:nvSpPr>
        <p:spPr>
          <a:xfrm>
            <a:off x="2714153" y="1644497"/>
            <a:ext cx="332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nightm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DD0E770-A467-4913-859E-E2F2ECA4B9D6}"/>
              </a:ext>
            </a:extLst>
          </p:cNvPr>
          <p:cNvSpPr txBox="1"/>
          <p:nvPr/>
        </p:nvSpPr>
        <p:spPr>
          <a:xfrm>
            <a:off x="2893460" y="29890"/>
            <a:ext cx="2571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squ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168505" y="3259104"/>
            <a:ext cx="2372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164031" y="4977277"/>
            <a:ext cx="256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0" y="1644497"/>
            <a:ext cx="254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3018033" y="4873711"/>
            <a:ext cx="262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FA2B067-3A82-479F-9314-FE64AEB55072}"/>
              </a:ext>
            </a:extLst>
          </p:cNvPr>
          <p:cNvSpPr txBox="1"/>
          <p:nvPr/>
        </p:nvSpPr>
        <p:spPr>
          <a:xfrm>
            <a:off x="6096000" y="140950"/>
            <a:ext cx="262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442349D-5AA0-4D34-BA6B-7C81450F0144}"/>
              </a:ext>
            </a:extLst>
          </p:cNvPr>
          <p:cNvSpPr txBox="1"/>
          <p:nvPr/>
        </p:nvSpPr>
        <p:spPr>
          <a:xfrm>
            <a:off x="6037353" y="1642215"/>
            <a:ext cx="273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961449" y="545355"/>
            <a:ext cx="2926377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kiln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ept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hare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care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quare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nightmare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millilitre</a:t>
            </a:r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litre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7F57E4-CB17-450A-8F03-5DE5C1E9B290}"/>
              </a:ext>
            </a:extLst>
          </p:cNvPr>
          <p:cNvSpPr txBox="1"/>
          <p:nvPr/>
        </p:nvSpPr>
        <p:spPr>
          <a:xfrm>
            <a:off x="6096000" y="3259104"/>
            <a:ext cx="273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2714153" y="3259104"/>
            <a:ext cx="332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comp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B956B25-E164-445C-B3DC-C20F6BB27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4" y="541892"/>
            <a:ext cx="1805314" cy="120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069C3CA-9993-4D73-AEF3-3144AD11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086" y="659518"/>
            <a:ext cx="945100" cy="106323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C5CF941-CAE8-40D6-AF70-07282CDF5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621" y="5445448"/>
            <a:ext cx="1316665" cy="1316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EA43FD-8AEB-4035-A96F-55E67B375674}"/>
              </a:ext>
            </a:extLst>
          </p:cNvPr>
          <p:cNvSpPr txBox="1"/>
          <p:nvPr/>
        </p:nvSpPr>
        <p:spPr>
          <a:xfrm>
            <a:off x="6096000" y="4835867"/>
            <a:ext cx="273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04C6B92-B131-43F8-A9A5-A5A065C98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263" y="5481670"/>
            <a:ext cx="1512580" cy="124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D97B312-128B-4D4C-82BA-8C8C60C48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163" y="2266886"/>
            <a:ext cx="1365582" cy="116211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CE2E994-1EAC-4BCA-B6A0-0D95B0F8F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543" y="762222"/>
            <a:ext cx="1320027" cy="98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8966EF8-3581-4363-A554-55180FCF0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5904" y="2212716"/>
            <a:ext cx="1120737" cy="1270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C16755E-B8E0-4093-AB94-DDF2D8E036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5521" y="3840477"/>
            <a:ext cx="1628616" cy="116689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5FD5557-47B8-413C-99EB-5DE55C958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755" y="3866411"/>
            <a:ext cx="1290613" cy="118845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9C76AB7-B603-4ED1-AFAB-A017F88A52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3630" y="3857087"/>
            <a:ext cx="1134690" cy="98991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C0BD34-EA23-4DA1-A83D-01A0ED6F20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743" y="2212716"/>
            <a:ext cx="1608745" cy="11351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18AB4BC-F2FF-4325-BE8A-A3EEC88C03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999" y="5573385"/>
            <a:ext cx="1067369" cy="11492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6E81194-8F98-49E0-86BB-09B091DF9B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0825" y="138668"/>
            <a:ext cx="1253123" cy="133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252EB08-96AC-4061-AFCA-54B701A1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15" y="1507149"/>
            <a:ext cx="5373060" cy="441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1584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2CFAEF-51CB-4D0D-A677-8B35FB22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426" y="2189750"/>
            <a:ext cx="3526971" cy="38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97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C4F8F4-4ED8-4BAA-BE75-DDE62DE0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47" y="1306311"/>
            <a:ext cx="2906948" cy="329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0307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B83DDC-648A-4573-999A-893C9785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2014537"/>
            <a:ext cx="4474029" cy="39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07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5.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0BD84A-EB55-4F53-9EA3-CD97A69F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97" y="1908401"/>
            <a:ext cx="4772171" cy="43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5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land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quiz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625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5.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comp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6BCC69-0EE8-463A-A146-D8C38E690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934" y="2142128"/>
            <a:ext cx="4732401" cy="338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5720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5.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comp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This story is about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39C062-A244-48B8-A7A1-502A9F652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862" y="2787359"/>
            <a:ext cx="3937226" cy="38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53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5.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comp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This story is about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had a foal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last winter.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B17F5D-B941-4913-BEDA-C0A01E07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905" y="3816294"/>
            <a:ext cx="451485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715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5.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comp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This story is about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had a foal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last winter.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wheel is in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the back of the truck.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045BA7-8D83-4DEE-BA13-D1395290A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029" y="2884716"/>
            <a:ext cx="3820884" cy="382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3084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F90BD-9BFD-4632-BDC1-A2CF5E7D4568}"/>
              </a:ext>
            </a:extLst>
          </p:cNvPr>
          <p:cNvSpPr txBox="1"/>
          <p:nvPr/>
        </p:nvSpPr>
        <p:spPr>
          <a:xfrm>
            <a:off x="598713" y="189675"/>
            <a:ext cx="11495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Make new words by joining up the prefixes and base words below.</a:t>
            </a:r>
          </a:p>
          <a:p>
            <a:endParaRPr lang="en-US" altLang="ja-JP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C44BA9F5-30E2-4610-AABF-0EFC4D080308}"/>
              </a:ext>
            </a:extLst>
          </p:cNvPr>
          <p:cNvSpPr/>
          <p:nvPr/>
        </p:nvSpPr>
        <p:spPr>
          <a:xfrm>
            <a:off x="1905000" y="1115784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ハート 4">
            <a:extLst>
              <a:ext uri="{FF2B5EF4-FFF2-40B4-BE49-F238E27FC236}">
                <a16:creationId xmlns:a16="http://schemas.microsoft.com/office/drawing/2014/main" id="{B7FE2536-2BA9-4CEA-B55F-4A53755D8FDA}"/>
              </a:ext>
            </a:extLst>
          </p:cNvPr>
          <p:cNvSpPr/>
          <p:nvPr/>
        </p:nvSpPr>
        <p:spPr>
          <a:xfrm>
            <a:off x="7271657" y="1050471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: 5 pt 5">
            <a:extLst>
              <a:ext uri="{FF2B5EF4-FFF2-40B4-BE49-F238E27FC236}">
                <a16:creationId xmlns:a16="http://schemas.microsoft.com/office/drawing/2014/main" id="{192F9D62-9201-4DDB-91B0-BE0A4445CC79}"/>
              </a:ext>
            </a:extLst>
          </p:cNvPr>
          <p:cNvSpPr/>
          <p:nvPr/>
        </p:nvSpPr>
        <p:spPr>
          <a:xfrm>
            <a:off x="223155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: 5 pt 6">
            <a:extLst>
              <a:ext uri="{FF2B5EF4-FFF2-40B4-BE49-F238E27FC236}">
                <a16:creationId xmlns:a16="http://schemas.microsoft.com/office/drawing/2014/main" id="{1C52DACE-CEB7-4A24-AF7A-4F4C56B1B2CB}"/>
              </a:ext>
            </a:extLst>
          </p:cNvPr>
          <p:cNvSpPr/>
          <p:nvPr/>
        </p:nvSpPr>
        <p:spPr>
          <a:xfrm>
            <a:off x="3252106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: 5 pt 7">
            <a:extLst>
              <a:ext uri="{FF2B5EF4-FFF2-40B4-BE49-F238E27FC236}">
                <a16:creationId xmlns:a16="http://schemas.microsoft.com/office/drawing/2014/main" id="{6927F4D6-DB98-434D-8543-88BECFDBFD92}"/>
              </a:ext>
            </a:extLst>
          </p:cNvPr>
          <p:cNvSpPr/>
          <p:nvPr/>
        </p:nvSpPr>
        <p:spPr>
          <a:xfrm>
            <a:off x="6281057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: 5 pt 8">
            <a:extLst>
              <a:ext uri="{FF2B5EF4-FFF2-40B4-BE49-F238E27FC236}">
                <a16:creationId xmlns:a16="http://schemas.microsoft.com/office/drawing/2014/main" id="{E1CC05D3-DA72-4CC2-8EFA-CF09D8026146}"/>
              </a:ext>
            </a:extLst>
          </p:cNvPr>
          <p:cNvSpPr/>
          <p:nvPr/>
        </p:nvSpPr>
        <p:spPr>
          <a:xfrm>
            <a:off x="9285512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09EECB-65DF-4192-A335-3A2F9EEE9E4B}"/>
              </a:ext>
            </a:extLst>
          </p:cNvPr>
          <p:cNvSpPr txBox="1"/>
          <p:nvPr/>
        </p:nvSpPr>
        <p:spPr>
          <a:xfrm>
            <a:off x="160561" y="5618666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AB2708-3A9A-41FD-B3D7-252FDCA3B042}"/>
              </a:ext>
            </a:extLst>
          </p:cNvPr>
          <p:cNvSpPr txBox="1"/>
          <p:nvPr/>
        </p:nvSpPr>
        <p:spPr>
          <a:xfrm>
            <a:off x="3252106" y="5618666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80E31D-97A2-4B3B-9519-A53BBD0A3548}"/>
              </a:ext>
            </a:extLst>
          </p:cNvPr>
          <p:cNvSpPr txBox="1"/>
          <p:nvPr/>
        </p:nvSpPr>
        <p:spPr>
          <a:xfrm>
            <a:off x="6281057" y="5602339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740CFE-2F67-46D8-A4B0-B307A143B879}"/>
              </a:ext>
            </a:extLst>
          </p:cNvPr>
          <p:cNvSpPr txBox="1"/>
          <p:nvPr/>
        </p:nvSpPr>
        <p:spPr>
          <a:xfrm>
            <a:off x="9285512" y="5602338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D1478D-F709-4D17-956D-259B961144C3}"/>
              </a:ext>
            </a:extLst>
          </p:cNvPr>
          <p:cNvSpPr txBox="1"/>
          <p:nvPr/>
        </p:nvSpPr>
        <p:spPr>
          <a:xfrm>
            <a:off x="2392134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tele-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45CBA44-0F45-4744-B768-01F823D7E77B}"/>
              </a:ext>
            </a:extLst>
          </p:cNvPr>
          <p:cNvSpPr txBox="1"/>
          <p:nvPr/>
        </p:nvSpPr>
        <p:spPr>
          <a:xfrm>
            <a:off x="8066313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tri-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921347-F98A-4336-BCFE-F3F479EA8D42}"/>
              </a:ext>
            </a:extLst>
          </p:cNvPr>
          <p:cNvSpPr txBox="1"/>
          <p:nvPr/>
        </p:nvSpPr>
        <p:spPr>
          <a:xfrm>
            <a:off x="806899" y="367731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scope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6971B3-E672-4FCC-877E-CCE3E024EA03}"/>
              </a:ext>
            </a:extLst>
          </p:cNvPr>
          <p:cNvSpPr txBox="1"/>
          <p:nvPr/>
        </p:nvSpPr>
        <p:spPr>
          <a:xfrm>
            <a:off x="3815438" y="3701645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angle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F7F6D0-135D-420C-B4ED-8F4CD6D12577}"/>
              </a:ext>
            </a:extLst>
          </p:cNvPr>
          <p:cNvSpPr txBox="1"/>
          <p:nvPr/>
        </p:nvSpPr>
        <p:spPr>
          <a:xfrm>
            <a:off x="6920592" y="371303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cycle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5D8418E-6BAF-469A-8873-715A630AF30E}"/>
              </a:ext>
            </a:extLst>
          </p:cNvPr>
          <p:cNvSpPr txBox="1"/>
          <p:nvPr/>
        </p:nvSpPr>
        <p:spPr>
          <a:xfrm>
            <a:off x="9817554" y="3691764"/>
            <a:ext cx="202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vision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139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land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quiz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3102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land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quiz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muscle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073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land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quiz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muscle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science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527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land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quiz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scent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muscle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science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scissors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63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1403</Words>
  <Application>Microsoft Office PowerPoint</Application>
  <PresentationFormat>ワイド画面</PresentationFormat>
  <Paragraphs>335</Paragraphs>
  <Slides>55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4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276</cp:revision>
  <cp:lastPrinted>2022-12-21T12:08:39Z</cp:lastPrinted>
  <dcterms:created xsi:type="dcterms:W3CDTF">2020-09-05T23:58:43Z</dcterms:created>
  <dcterms:modified xsi:type="dcterms:W3CDTF">2022-12-21T12:09:38Z</dcterms:modified>
</cp:coreProperties>
</file>