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9" r:id="rId2"/>
    <p:sldId id="266" r:id="rId3"/>
    <p:sldId id="931" r:id="rId4"/>
    <p:sldId id="963" r:id="rId5"/>
    <p:sldId id="962" r:id="rId6"/>
    <p:sldId id="961" r:id="rId7"/>
    <p:sldId id="960" r:id="rId8"/>
    <p:sldId id="959" r:id="rId9"/>
    <p:sldId id="958" r:id="rId10"/>
    <p:sldId id="957" r:id="rId11"/>
    <p:sldId id="956" r:id="rId12"/>
    <p:sldId id="955" r:id="rId13"/>
    <p:sldId id="785" r:id="rId14"/>
    <p:sldId id="972" r:id="rId15"/>
    <p:sldId id="976" r:id="rId16"/>
    <p:sldId id="975" r:id="rId17"/>
    <p:sldId id="974" r:id="rId18"/>
    <p:sldId id="820" r:id="rId19"/>
    <p:sldId id="973" r:id="rId20"/>
    <p:sldId id="286" r:id="rId21"/>
    <p:sldId id="283" r:id="rId22"/>
    <p:sldId id="652" r:id="rId23"/>
    <p:sldId id="402" r:id="rId24"/>
    <p:sldId id="297" r:id="rId25"/>
    <p:sldId id="1560" r:id="rId26"/>
    <p:sldId id="944" r:id="rId27"/>
    <p:sldId id="971" r:id="rId28"/>
    <p:sldId id="970" r:id="rId29"/>
    <p:sldId id="969" r:id="rId30"/>
    <p:sldId id="968" r:id="rId31"/>
    <p:sldId id="967" r:id="rId32"/>
    <p:sldId id="966" r:id="rId33"/>
    <p:sldId id="965" r:id="rId34"/>
    <p:sldId id="964" r:id="rId35"/>
    <p:sldId id="930" r:id="rId36"/>
    <p:sldId id="321" r:id="rId37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8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4" tIns="48292" rIns="96584" bIns="482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84" tIns="48292" rIns="96584" bIns="482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2-26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belt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hour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ghost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rhyme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rhythm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honest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rhinoceros</a:t>
            </a:r>
          </a:p>
          <a:p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2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belt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hour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ghost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rhyme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rhythm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honest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rhinoceros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kumimoji="1" lang="en-US" altLang="ja-JP" sz="7200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centimetre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9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belt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hour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ghost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rhyme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rhythm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honest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rhinoceros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kumimoji="1" lang="en-US" altLang="ja-JP" sz="7200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centimetre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</a:t>
            </a:r>
            <a:r>
              <a:rPr lang="en-US" altLang="ja-JP" sz="7200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metre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93526" y="3323925"/>
            <a:ext cx="722376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Proofreading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C36B3C-D5A8-43C7-A6F9-4C1CFC4B428E}"/>
              </a:ext>
            </a:extLst>
          </p:cNvPr>
          <p:cNvSpPr txBox="1"/>
          <p:nvPr/>
        </p:nvSpPr>
        <p:spPr>
          <a:xfrm>
            <a:off x="435428" y="381000"/>
            <a:ext cx="109945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Proofreading a Story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unt carol was going shopping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decided to take her umbrella 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when she arrived at the shop</a:t>
            </a:r>
          </a:p>
        </p:txBody>
      </p:sp>
    </p:spTree>
    <p:extLst>
      <p:ext uri="{BB962C8B-B14F-4D97-AF65-F5344CB8AC3E}">
        <p14:creationId xmlns:p14="http://schemas.microsoft.com/office/powerpoint/2010/main" val="61610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C36B3C-D5A8-43C7-A6F9-4C1CFC4B428E}"/>
              </a:ext>
            </a:extLst>
          </p:cNvPr>
          <p:cNvSpPr txBox="1"/>
          <p:nvPr/>
        </p:nvSpPr>
        <p:spPr>
          <a:xfrm>
            <a:off x="435428" y="381000"/>
            <a:ext cx="109945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Proofreading a Story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unt carol was going shopping</a:t>
            </a:r>
          </a:p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unt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arol was going shopping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decided to take her umbrella 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when she arrived at the shop</a:t>
            </a:r>
          </a:p>
        </p:txBody>
      </p:sp>
    </p:spTree>
    <p:extLst>
      <p:ext uri="{BB962C8B-B14F-4D97-AF65-F5344CB8AC3E}">
        <p14:creationId xmlns:p14="http://schemas.microsoft.com/office/powerpoint/2010/main" val="223377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C36B3C-D5A8-43C7-A6F9-4C1CFC4B428E}"/>
              </a:ext>
            </a:extLst>
          </p:cNvPr>
          <p:cNvSpPr txBox="1"/>
          <p:nvPr/>
        </p:nvSpPr>
        <p:spPr>
          <a:xfrm>
            <a:off x="435428" y="381000"/>
            <a:ext cx="109945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Proofreading a Story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unt carol was going shopping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Aunt Carol was going shopping.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decided to take her umbrella </a:t>
            </a:r>
          </a:p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decided to take her umbrella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when she arrived at the shop</a:t>
            </a:r>
          </a:p>
        </p:txBody>
      </p:sp>
    </p:spTree>
    <p:extLst>
      <p:ext uri="{BB962C8B-B14F-4D97-AF65-F5344CB8AC3E}">
        <p14:creationId xmlns:p14="http://schemas.microsoft.com/office/powerpoint/2010/main" val="145335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C36B3C-D5A8-43C7-A6F9-4C1CFC4B428E}"/>
              </a:ext>
            </a:extLst>
          </p:cNvPr>
          <p:cNvSpPr txBox="1"/>
          <p:nvPr/>
        </p:nvSpPr>
        <p:spPr>
          <a:xfrm>
            <a:off x="435428" y="381000"/>
            <a:ext cx="109945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Proofreading a Story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unt carol was going shopping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Aunt Carol was going shopping.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decided to take her umbrella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decided to take her umbrella.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when she arrived at the shop</a:t>
            </a:r>
          </a:p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hen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she arrive at the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22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589069-ED94-4DD9-A066-65C52CAEF34C}"/>
              </a:ext>
            </a:extLst>
          </p:cNvPr>
          <p:cNvSpPr txBox="1"/>
          <p:nvPr/>
        </p:nvSpPr>
        <p:spPr>
          <a:xfrm>
            <a:off x="522514" y="1153886"/>
            <a:ext cx="108312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armer 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rown has lots of animals on his farm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has ra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bits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chicken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cows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horses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a donke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and a goat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T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he goat has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 very bad temper and butts his horns against the tree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trun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en he is angry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t w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 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nday morning and 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armer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rown was fe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ding his animals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“G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ood morning,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he called to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the horses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“H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ere is your ha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y.”  H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 gave the goat a big bag of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oats.  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ust then a little robin flew down and started pe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king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at them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“T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hose are mine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!”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 sho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ted the goat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178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25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Measurement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centimetre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cm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metre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gram       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kilogram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millilitre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ml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litre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    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</a:t>
            </a: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389914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weight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volume		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minute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second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fraction 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estimate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	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772886" y="2521803"/>
            <a:ext cx="45204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cres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ent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silent &lt;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&gt;</a:t>
            </a:r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9739FA-9790-4C30-BAC7-16DF8F635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359" y="1111889"/>
            <a:ext cx="5849531" cy="370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-173158" y="29890"/>
            <a:ext cx="288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26E7FD6-68DE-488E-97B0-C8F94FF52C9D}"/>
              </a:ext>
            </a:extLst>
          </p:cNvPr>
          <p:cNvSpPr txBox="1"/>
          <p:nvPr/>
        </p:nvSpPr>
        <p:spPr>
          <a:xfrm>
            <a:off x="2773686" y="4269391"/>
            <a:ext cx="332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cres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DD0E770-A467-4913-859E-E2F2ECA4B9D6}"/>
              </a:ext>
            </a:extLst>
          </p:cNvPr>
          <p:cNvSpPr txBox="1"/>
          <p:nvPr/>
        </p:nvSpPr>
        <p:spPr>
          <a:xfrm>
            <a:off x="2970482" y="2161726"/>
            <a:ext cx="2571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issors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168505" y="4269391"/>
            <a:ext cx="2372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mus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2792485" y="49712"/>
            <a:ext cx="256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ience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0" y="2165021"/>
            <a:ext cx="254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B949DF-2C66-42D9-9C5B-D3D9A7AF9DDE}"/>
              </a:ext>
            </a:extLst>
          </p:cNvPr>
          <p:cNvSpPr txBox="1"/>
          <p:nvPr/>
        </p:nvSpPr>
        <p:spPr>
          <a:xfrm>
            <a:off x="5964061" y="58350"/>
            <a:ext cx="262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enic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FA2B067-3A82-479F-9314-FE64AEB55072}"/>
              </a:ext>
            </a:extLst>
          </p:cNvPr>
          <p:cNvSpPr txBox="1"/>
          <p:nvPr/>
        </p:nvSpPr>
        <p:spPr>
          <a:xfrm>
            <a:off x="6211072" y="2161726"/>
            <a:ext cx="262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enery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442349D-5AA0-4D34-BA6B-7C81450F0144}"/>
              </a:ext>
            </a:extLst>
          </p:cNvPr>
          <p:cNvSpPr txBox="1"/>
          <p:nvPr/>
        </p:nvSpPr>
        <p:spPr>
          <a:xfrm>
            <a:off x="6152425" y="4493826"/>
            <a:ext cx="273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imitar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980605" y="660813"/>
            <a:ext cx="2926377" cy="5632311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land</a:t>
            </a: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quiz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scene</a:t>
            </a: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muscle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science</a:t>
            </a: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scissors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crescent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gram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kilogram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F6EF10-E518-44D4-8091-BCB17BBB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05484"/>
            <a:ext cx="2518649" cy="157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4409355-A477-4CA2-A43F-7E8A78BA0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059" y="2773517"/>
            <a:ext cx="1876516" cy="162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AB24EA9-DBC4-4A9B-AB94-95A885671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33" y="660813"/>
            <a:ext cx="1433630" cy="16684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6E4FFBA-EF28-476C-BD5D-EEF3B18C5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46" y="660813"/>
            <a:ext cx="1623448" cy="15803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17DD6FE-2FF2-4BC7-9822-84930F6A1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56924">
            <a:off x="7016277" y="4820694"/>
            <a:ext cx="1160566" cy="232557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506E68B-1F38-49F1-9A9A-55F89FDBD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05" y="2773517"/>
            <a:ext cx="1381289" cy="147410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41C6575-6033-453F-BFB4-6CD0244A8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774" y="2773517"/>
            <a:ext cx="1586507" cy="172030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5849227-A6FF-4807-B16B-389C13D2F9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474" y="4939038"/>
            <a:ext cx="1432920" cy="167484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740CDEF-6999-4644-8B6C-71C566E173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2468" y="5016949"/>
            <a:ext cx="2662228" cy="168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E5C398-087C-4F86-8BA4-211250C55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587" y="1951092"/>
            <a:ext cx="3217442" cy="34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80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cres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E81F202-DBC8-4988-AEE6-A38D44CE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08" y="2391736"/>
            <a:ext cx="5623784" cy="35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49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cres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enic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6A5E44-C77E-4978-AE29-AF83AB0C3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12" y="1953699"/>
            <a:ext cx="5320775" cy="33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02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cres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enic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issors 	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B56CE41-D745-4F63-84DF-EB2C7DF1A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003" y="1600560"/>
            <a:ext cx="3887140" cy="41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0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belt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33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cres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enic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issors 	5.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enery	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3DC9B8-E1E0-4AAE-A378-59A4786CF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791" y="2215389"/>
            <a:ext cx="4629123" cy="39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96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cres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enic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issors 	5.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enery	6.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imitar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6BD769-357F-4369-AA47-A3FE964AA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704" y="1926585"/>
            <a:ext cx="6149668" cy="39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25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cres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enic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issors 	5.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enery	6.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imitar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We act in the third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5FC6B6-5F34-4C3B-82AC-62786EE57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943" y="2920346"/>
            <a:ext cx="3002342" cy="35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57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cres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enic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issors 	5.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enery	6.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imitar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We act in the third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I honestly like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the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 of cherries.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F126CFC-61FC-4594-98A4-A2667FF10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943" y="1351670"/>
            <a:ext cx="1764165" cy="177048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9ED30D2-17DD-42C1-8B21-C9C08A3BB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55" y="3015343"/>
            <a:ext cx="4726688" cy="35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71195"/>
            <a:ext cx="11662001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cres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enic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issors 	5.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enery	6.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imitar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We act in the third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I honestly like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the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 of cherries.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Our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ience homework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took hours.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F0106D-9B1A-4B3C-A620-D00382CB2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093" y="2716665"/>
            <a:ext cx="4152900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1584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F90BD-9BFD-4632-BDC1-A2CF5E7D4568}"/>
              </a:ext>
            </a:extLst>
          </p:cNvPr>
          <p:cNvSpPr txBox="1"/>
          <p:nvPr/>
        </p:nvSpPr>
        <p:spPr>
          <a:xfrm>
            <a:off x="348342" y="881743"/>
            <a:ext cx="1149531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Proofread this story.</a:t>
            </a:r>
          </a:p>
          <a:p>
            <a:endParaRPr lang="en-US" altLang="ja-JP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the goat was very angry that the robin had stolen sum of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his breakfast he snorted and stamped his hooves the robin</a:t>
            </a:r>
          </a:p>
          <a:p>
            <a:endParaRPr kumimoji="1"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floo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up into the oak tree and started </a:t>
            </a:r>
            <a:r>
              <a:rPr kumimoji="1" lang="en-US" altLang="ja-JP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singin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the goat was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so angry that he charged the tree Crash a </a:t>
            </a:r>
            <a:r>
              <a:rPr lang="en-US" altLang="ja-JP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larje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branch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ell on top </a:t>
            </a:r>
            <a:r>
              <a:rPr kumimoji="1" lang="en-US" altLang="ja-JP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ov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him oh dear exclaimed farmer brown I </a:t>
            </a:r>
            <a:r>
              <a:rPr kumimoji="1" lang="en-US" altLang="ja-JP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shal</a:t>
            </a:r>
            <a:endParaRPr kumimoji="1"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have to go and get my tractor to get you </a:t>
            </a:r>
            <a:r>
              <a:rPr kumimoji="1" lang="en-US" altLang="ja-JP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owt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4AD170-FCD9-4306-A60F-A273F34C6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913" y="4612913"/>
            <a:ext cx="1906361" cy="210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13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belt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5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belt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hour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8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belt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hour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ghost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9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belt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hour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ghost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rhyme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8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belt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hour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ghost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rhyme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rhythm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4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belt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farm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hour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ghost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rhyme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816838" y="514886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rhythm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honest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15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773</Words>
  <Application>Microsoft Office PowerPoint</Application>
  <PresentationFormat>ワイド画面</PresentationFormat>
  <Paragraphs>207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5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259</cp:revision>
  <cp:lastPrinted>2020-12-17T08:04:17Z</cp:lastPrinted>
  <dcterms:created xsi:type="dcterms:W3CDTF">2020-09-05T23:58:43Z</dcterms:created>
  <dcterms:modified xsi:type="dcterms:W3CDTF">2022-08-13T12:06:29Z</dcterms:modified>
</cp:coreProperties>
</file>