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99" r:id="rId2"/>
    <p:sldId id="266" r:id="rId3"/>
    <p:sldId id="851" r:id="rId4"/>
    <p:sldId id="893" r:id="rId5"/>
    <p:sldId id="892" r:id="rId6"/>
    <p:sldId id="891" r:id="rId7"/>
    <p:sldId id="890" r:id="rId8"/>
    <p:sldId id="889" r:id="rId9"/>
    <p:sldId id="888" r:id="rId10"/>
    <p:sldId id="887" r:id="rId11"/>
    <p:sldId id="886" r:id="rId12"/>
    <p:sldId id="885" r:id="rId13"/>
    <p:sldId id="785" r:id="rId14"/>
    <p:sldId id="894" r:id="rId15"/>
    <p:sldId id="896" r:id="rId16"/>
    <p:sldId id="1526" r:id="rId17"/>
    <p:sldId id="1525" r:id="rId18"/>
    <p:sldId id="1524" r:id="rId19"/>
    <p:sldId id="1523" r:id="rId20"/>
    <p:sldId id="433" r:id="rId21"/>
    <p:sldId id="897" r:id="rId22"/>
    <p:sldId id="904" r:id="rId23"/>
    <p:sldId id="903" r:id="rId24"/>
    <p:sldId id="902" r:id="rId25"/>
    <p:sldId id="901" r:id="rId26"/>
    <p:sldId id="915" r:id="rId27"/>
    <p:sldId id="907" r:id="rId28"/>
    <p:sldId id="914" r:id="rId29"/>
    <p:sldId id="913" r:id="rId30"/>
    <p:sldId id="912" r:id="rId31"/>
    <p:sldId id="911" r:id="rId32"/>
    <p:sldId id="910" r:id="rId33"/>
    <p:sldId id="909" r:id="rId34"/>
    <p:sldId id="908" r:id="rId35"/>
    <p:sldId id="906" r:id="rId36"/>
    <p:sldId id="820" r:id="rId37"/>
    <p:sldId id="916" r:id="rId38"/>
    <p:sldId id="917" r:id="rId39"/>
    <p:sldId id="918" r:id="rId40"/>
    <p:sldId id="1534" r:id="rId41"/>
    <p:sldId id="921" r:id="rId42"/>
    <p:sldId id="1535" r:id="rId43"/>
    <p:sldId id="1533" r:id="rId44"/>
    <p:sldId id="1532" r:id="rId45"/>
    <p:sldId id="1531" r:id="rId46"/>
    <p:sldId id="1530" r:id="rId47"/>
    <p:sldId id="1529" r:id="rId48"/>
    <p:sldId id="1528" r:id="rId49"/>
    <p:sldId id="1527" r:id="rId50"/>
    <p:sldId id="286" r:id="rId51"/>
    <p:sldId id="283" r:id="rId52"/>
    <p:sldId id="402" r:id="rId53"/>
    <p:sldId id="652" r:id="rId54"/>
    <p:sldId id="297" r:id="rId55"/>
    <p:sldId id="1522" r:id="rId56"/>
    <p:sldId id="877" r:id="rId57"/>
    <p:sldId id="929" r:id="rId58"/>
    <p:sldId id="928" r:id="rId59"/>
    <p:sldId id="927" r:id="rId60"/>
    <p:sldId id="926" r:id="rId61"/>
    <p:sldId id="925" r:id="rId62"/>
    <p:sldId id="924" r:id="rId63"/>
    <p:sldId id="923" r:id="rId64"/>
    <p:sldId id="922" r:id="rId65"/>
    <p:sldId id="930" r:id="rId66"/>
    <p:sldId id="321" r:id="rId67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4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5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2-24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film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key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honey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money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donkey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chimney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journey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33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film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key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honey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money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donkey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chimney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journey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thousand</a:t>
            </a:r>
          </a:p>
        </p:txBody>
      </p:sp>
    </p:spTree>
    <p:extLst>
      <p:ext uri="{BB962C8B-B14F-4D97-AF65-F5344CB8AC3E}">
        <p14:creationId xmlns:p14="http://schemas.microsoft.com/office/powerpoint/2010/main" val="273715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film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key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honey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money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donkey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chimney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journey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thousand</a:t>
            </a: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million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5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968240" y="4760839"/>
            <a:ext cx="722376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Conjunction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6C3CEE3-AEF8-4585-9B63-2516A9C4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53072"/>
            <a:ext cx="9692640" cy="67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6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1C9F63-48AE-4F90-9C8D-DF040D3F29C0}"/>
              </a:ext>
            </a:extLst>
          </p:cNvPr>
          <p:cNvSpPr txBox="1"/>
          <p:nvPr/>
        </p:nvSpPr>
        <p:spPr>
          <a:xfrm>
            <a:off x="0" y="184537"/>
            <a:ext cx="1163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    but     because     or     so     while</a:t>
            </a:r>
            <a:endParaRPr kumimoji="1" lang="ja-JP" altLang="en-US" sz="4000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9ED778-E03C-47D2-9A70-E8CDB51A5726}"/>
              </a:ext>
            </a:extLst>
          </p:cNvPr>
          <p:cNvSpPr txBox="1"/>
          <p:nvPr/>
        </p:nvSpPr>
        <p:spPr>
          <a:xfrm>
            <a:off x="91440" y="1554480"/>
            <a:ext cx="12009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went indoors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started to rain.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tried to catch the ball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missed it.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Would you rather have cake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ice cream?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would like apple pie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cream, please.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1C9F63-48AE-4F90-9C8D-DF040D3F29C0}"/>
              </a:ext>
            </a:extLst>
          </p:cNvPr>
          <p:cNvSpPr txBox="1"/>
          <p:nvPr/>
        </p:nvSpPr>
        <p:spPr>
          <a:xfrm>
            <a:off x="0" y="184537"/>
            <a:ext cx="1163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    but     because     or     so     while</a:t>
            </a:r>
            <a:endParaRPr kumimoji="1" lang="ja-JP" altLang="en-US" sz="4000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9ED778-E03C-47D2-9A70-E8CDB51A5726}"/>
              </a:ext>
            </a:extLst>
          </p:cNvPr>
          <p:cNvSpPr txBox="1"/>
          <p:nvPr/>
        </p:nvSpPr>
        <p:spPr>
          <a:xfrm>
            <a:off x="91440" y="1554480"/>
            <a:ext cx="12009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went indoors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because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started to rain.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tried to catch the ball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missed it.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Would you rather have cake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ice cream?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would like apple pie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cream, please.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71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1C9F63-48AE-4F90-9C8D-DF040D3F29C0}"/>
              </a:ext>
            </a:extLst>
          </p:cNvPr>
          <p:cNvSpPr txBox="1"/>
          <p:nvPr/>
        </p:nvSpPr>
        <p:spPr>
          <a:xfrm>
            <a:off x="0" y="184537"/>
            <a:ext cx="1163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    but     because     or     so     while</a:t>
            </a:r>
            <a:endParaRPr kumimoji="1" lang="ja-JP" altLang="en-US" sz="4000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9ED778-E03C-47D2-9A70-E8CDB51A5726}"/>
              </a:ext>
            </a:extLst>
          </p:cNvPr>
          <p:cNvSpPr txBox="1"/>
          <p:nvPr/>
        </p:nvSpPr>
        <p:spPr>
          <a:xfrm>
            <a:off x="91440" y="1554480"/>
            <a:ext cx="12009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went indoors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because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started to rain.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tried to catch the ball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but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missed it.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Would you rather have cake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ice cream?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would like apple pie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cream, please.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0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1C9F63-48AE-4F90-9C8D-DF040D3F29C0}"/>
              </a:ext>
            </a:extLst>
          </p:cNvPr>
          <p:cNvSpPr txBox="1"/>
          <p:nvPr/>
        </p:nvSpPr>
        <p:spPr>
          <a:xfrm>
            <a:off x="0" y="184537"/>
            <a:ext cx="1163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    but     because     or     so     while</a:t>
            </a:r>
            <a:endParaRPr kumimoji="1" lang="ja-JP" altLang="en-US" sz="4000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9ED778-E03C-47D2-9A70-E8CDB51A5726}"/>
              </a:ext>
            </a:extLst>
          </p:cNvPr>
          <p:cNvSpPr txBox="1"/>
          <p:nvPr/>
        </p:nvSpPr>
        <p:spPr>
          <a:xfrm>
            <a:off x="91440" y="1554480"/>
            <a:ext cx="12009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went indoors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because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started to rain.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tried to catch the ball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but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missed it.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Would you rather have cake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or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ice cream?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would like apple pie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cream, please.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2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1C9F63-48AE-4F90-9C8D-DF040D3F29C0}"/>
              </a:ext>
            </a:extLst>
          </p:cNvPr>
          <p:cNvSpPr txBox="1"/>
          <p:nvPr/>
        </p:nvSpPr>
        <p:spPr>
          <a:xfrm>
            <a:off x="0" y="184537"/>
            <a:ext cx="1163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    but     because     or     so     while</a:t>
            </a:r>
            <a:endParaRPr kumimoji="1" lang="ja-JP" altLang="en-US" sz="4000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9ED778-E03C-47D2-9A70-E8CDB51A5726}"/>
              </a:ext>
            </a:extLst>
          </p:cNvPr>
          <p:cNvSpPr txBox="1"/>
          <p:nvPr/>
        </p:nvSpPr>
        <p:spPr>
          <a:xfrm>
            <a:off x="91440" y="1554480"/>
            <a:ext cx="12009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went indoors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because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started to rain.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tried to catch the ball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but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missed it.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Would you rather have cake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or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ice cream?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would like apple pie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cream, please.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2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23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Singular &amp;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Plural.</a:t>
            </a:r>
            <a:endParaRPr kumimoji="1" lang="en-US" altLang="ja-JP" sz="8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7737960" y="1491950"/>
            <a:ext cx="4096050" cy="409605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39624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650238" y="1442720"/>
            <a:ext cx="4246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325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39624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650238" y="1442720"/>
            <a:ext cx="42468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book</a:t>
            </a:r>
          </a:p>
          <a:p>
            <a:pPr algn="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9133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39624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650238" y="1442720"/>
            <a:ext cx="42468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book</a:t>
            </a:r>
          </a:p>
          <a:p>
            <a:pPr algn="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ench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book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3406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39624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650238" y="1442720"/>
            <a:ext cx="42468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book</a:t>
            </a:r>
          </a:p>
          <a:p>
            <a:pPr algn="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ench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book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ench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72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39624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650238" y="1442720"/>
            <a:ext cx="42468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book</a:t>
            </a:r>
          </a:p>
          <a:p>
            <a:pPr algn="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ench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book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ench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4077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learn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Singular &amp;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Plural with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y-ending.</a:t>
            </a:r>
            <a:endParaRPr kumimoji="1" lang="en-US" altLang="ja-JP" sz="8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7737960" y="1491950"/>
            <a:ext cx="4096050" cy="409605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52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822957" y="636766"/>
            <a:ext cx="4246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</a:p>
          <a:p>
            <a:pPr algn="r"/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uppy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party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mystery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87A3EC-9058-4F41-9B54-361E3E0F9E2B}"/>
              </a:ext>
            </a:extLst>
          </p:cNvPr>
          <p:cNvSpPr txBox="1"/>
          <p:nvPr/>
        </p:nvSpPr>
        <p:spPr>
          <a:xfrm>
            <a:off x="7122164" y="636766"/>
            <a:ext cx="3596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60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822957" y="636766"/>
            <a:ext cx="4246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</a:p>
          <a:p>
            <a:pPr algn="r"/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uppy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party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mystery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87A3EC-9058-4F41-9B54-361E3E0F9E2B}"/>
              </a:ext>
            </a:extLst>
          </p:cNvPr>
          <p:cNvSpPr txBox="1"/>
          <p:nvPr/>
        </p:nvSpPr>
        <p:spPr>
          <a:xfrm>
            <a:off x="7122164" y="636766"/>
            <a:ext cx="35966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16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822957" y="636766"/>
            <a:ext cx="4246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</a:p>
          <a:p>
            <a:pPr algn="r"/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uppy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party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mystery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87A3EC-9058-4F41-9B54-361E3E0F9E2B}"/>
              </a:ext>
            </a:extLst>
          </p:cNvPr>
          <p:cNvSpPr txBox="1"/>
          <p:nvPr/>
        </p:nvSpPr>
        <p:spPr>
          <a:xfrm>
            <a:off x="7122164" y="636766"/>
            <a:ext cx="35966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0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film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44147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822957" y="636766"/>
            <a:ext cx="4246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</a:p>
          <a:p>
            <a:pPr algn="r"/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uppy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party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mystery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87A3EC-9058-4F41-9B54-361E3E0F9E2B}"/>
              </a:ext>
            </a:extLst>
          </p:cNvPr>
          <p:cNvSpPr txBox="1"/>
          <p:nvPr/>
        </p:nvSpPr>
        <p:spPr>
          <a:xfrm>
            <a:off x="7122164" y="636766"/>
            <a:ext cx="35966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80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822957" y="636766"/>
            <a:ext cx="4246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</a:p>
          <a:p>
            <a:pPr algn="r"/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uppy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party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mystery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87A3EC-9058-4F41-9B54-361E3E0F9E2B}"/>
              </a:ext>
            </a:extLst>
          </p:cNvPr>
          <p:cNvSpPr txBox="1"/>
          <p:nvPr/>
        </p:nvSpPr>
        <p:spPr>
          <a:xfrm>
            <a:off x="7122164" y="636766"/>
            <a:ext cx="35966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30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822957" y="636766"/>
            <a:ext cx="4246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ey</a:t>
            </a:r>
          </a:p>
          <a:p>
            <a:pPr algn="r"/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uppy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party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mystery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87A3EC-9058-4F41-9B54-361E3E0F9E2B}"/>
              </a:ext>
            </a:extLst>
          </p:cNvPr>
          <p:cNvSpPr txBox="1"/>
          <p:nvPr/>
        </p:nvSpPr>
        <p:spPr>
          <a:xfrm>
            <a:off x="7122164" y="636766"/>
            <a:ext cx="35966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05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822957" y="636766"/>
            <a:ext cx="4246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</a:p>
          <a:p>
            <a:pPr algn="r"/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uppy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party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mystery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87A3EC-9058-4F41-9B54-361E3E0F9E2B}"/>
              </a:ext>
            </a:extLst>
          </p:cNvPr>
          <p:cNvSpPr txBox="1"/>
          <p:nvPr/>
        </p:nvSpPr>
        <p:spPr>
          <a:xfrm>
            <a:off x="7122164" y="636766"/>
            <a:ext cx="35966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38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822957" y="636766"/>
            <a:ext cx="4246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</a:p>
          <a:p>
            <a:pPr algn="r"/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uppy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party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mystery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87A3EC-9058-4F41-9B54-361E3E0F9E2B}"/>
              </a:ext>
            </a:extLst>
          </p:cNvPr>
          <p:cNvSpPr txBox="1"/>
          <p:nvPr/>
        </p:nvSpPr>
        <p:spPr>
          <a:xfrm>
            <a:off x="7122164" y="636766"/>
            <a:ext cx="35966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64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14AA1-5073-411D-AA2C-C4819EDAFE52}"/>
              </a:ext>
            </a:extLst>
          </p:cNvPr>
          <p:cNvSpPr txBox="1"/>
          <p:nvPr/>
        </p:nvSpPr>
        <p:spPr>
          <a:xfrm>
            <a:off x="2595880" y="0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BE5704-44BD-40AB-B6F5-CEF7BBE007E1}"/>
              </a:ext>
            </a:extLst>
          </p:cNvPr>
          <p:cNvSpPr txBox="1"/>
          <p:nvPr/>
        </p:nvSpPr>
        <p:spPr>
          <a:xfrm>
            <a:off x="822957" y="636766"/>
            <a:ext cx="4246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ey</a:t>
            </a:r>
          </a:p>
          <a:p>
            <a:pPr algn="r"/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py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ty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myste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ry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0F35D-73DA-4CFD-ACF0-3EDA2CAB4737}"/>
              </a:ext>
            </a:extLst>
          </p:cNvPr>
          <p:cNvSpPr txBox="1"/>
          <p:nvPr/>
        </p:nvSpPr>
        <p:spPr>
          <a:xfrm>
            <a:off x="7122164" y="1442720"/>
            <a:ext cx="35966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87A3EC-9058-4F41-9B54-361E3E0F9E2B}"/>
              </a:ext>
            </a:extLst>
          </p:cNvPr>
          <p:cNvSpPr txBox="1"/>
          <p:nvPr/>
        </p:nvSpPr>
        <p:spPr>
          <a:xfrm>
            <a:off x="7122164" y="636766"/>
            <a:ext cx="35966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urkey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upp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part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myster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pPr algn="r"/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79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24DF9A-A140-45E5-ACE6-58DA88A3077A}"/>
              </a:ext>
            </a:extLst>
          </p:cNvPr>
          <p:cNvSpPr txBox="1"/>
          <p:nvPr/>
        </p:nvSpPr>
        <p:spPr>
          <a:xfrm>
            <a:off x="264160" y="243840"/>
            <a:ext cx="1165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 the plural for each word in the leaf.  Then draw a picture for it in the daisy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B761C5-7392-4B62-8CD4-2A5F2AF8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55" y="1567279"/>
            <a:ext cx="5348600" cy="4931093"/>
          </a:xfrm>
          <a:prstGeom prst="rect">
            <a:avLst/>
          </a:prstGeom>
        </p:spPr>
      </p:pic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179163E2-E96D-4943-A3BF-677EB3144F4D}"/>
              </a:ext>
            </a:extLst>
          </p:cNvPr>
          <p:cNvSpPr/>
          <p:nvPr/>
        </p:nvSpPr>
        <p:spPr>
          <a:xfrm>
            <a:off x="2082800" y="2326640"/>
            <a:ext cx="3759200" cy="351466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787B50-1DEB-4D9E-831C-38B40DB2B1A6}"/>
              </a:ext>
            </a:extLst>
          </p:cNvPr>
          <p:cNvSpPr txBox="1"/>
          <p:nvPr/>
        </p:nvSpPr>
        <p:spPr>
          <a:xfrm>
            <a:off x="2900680" y="2389257"/>
            <a:ext cx="212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FE9BD5-B4DD-4670-95C1-31A8F4938AF8}"/>
              </a:ext>
            </a:extLst>
          </p:cNvPr>
          <p:cNvSpPr txBox="1"/>
          <p:nvPr/>
        </p:nvSpPr>
        <p:spPr>
          <a:xfrm>
            <a:off x="6595745" y="5290721"/>
            <a:ext cx="50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723906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24DF9A-A140-45E5-ACE6-58DA88A3077A}"/>
              </a:ext>
            </a:extLst>
          </p:cNvPr>
          <p:cNvSpPr txBox="1"/>
          <p:nvPr/>
        </p:nvSpPr>
        <p:spPr>
          <a:xfrm>
            <a:off x="264160" y="243840"/>
            <a:ext cx="1165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 the plural for each word in the leaf.  Then draw a picture for it in the daisy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B761C5-7392-4B62-8CD4-2A5F2AF8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55" y="1567279"/>
            <a:ext cx="5348600" cy="4931093"/>
          </a:xfrm>
          <a:prstGeom prst="rect">
            <a:avLst/>
          </a:prstGeom>
        </p:spPr>
      </p:pic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179163E2-E96D-4943-A3BF-677EB3144F4D}"/>
              </a:ext>
            </a:extLst>
          </p:cNvPr>
          <p:cNvSpPr/>
          <p:nvPr/>
        </p:nvSpPr>
        <p:spPr>
          <a:xfrm>
            <a:off x="2082800" y="2326640"/>
            <a:ext cx="3759200" cy="351466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787B50-1DEB-4D9E-831C-38B40DB2B1A6}"/>
              </a:ext>
            </a:extLst>
          </p:cNvPr>
          <p:cNvSpPr txBox="1"/>
          <p:nvPr/>
        </p:nvSpPr>
        <p:spPr>
          <a:xfrm>
            <a:off x="2900680" y="2389257"/>
            <a:ext cx="212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FE9BD5-B4DD-4670-95C1-31A8F4938AF8}"/>
              </a:ext>
            </a:extLst>
          </p:cNvPr>
          <p:cNvSpPr txBox="1"/>
          <p:nvPr/>
        </p:nvSpPr>
        <p:spPr>
          <a:xfrm>
            <a:off x="8059100" y="5133419"/>
            <a:ext cx="247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bab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</a:t>
            </a:r>
            <a:endParaRPr kumimoji="1" lang="ja-JP" alt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057009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24DF9A-A140-45E5-ACE6-58DA88A3077A}"/>
              </a:ext>
            </a:extLst>
          </p:cNvPr>
          <p:cNvSpPr txBox="1"/>
          <p:nvPr/>
        </p:nvSpPr>
        <p:spPr>
          <a:xfrm>
            <a:off x="264160" y="243840"/>
            <a:ext cx="1165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 the plural for each word in the leaf.  Then draw a picture for it in the daisy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B761C5-7392-4B62-8CD4-2A5F2AF8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55" y="1567279"/>
            <a:ext cx="5348600" cy="4931093"/>
          </a:xfrm>
          <a:prstGeom prst="rect">
            <a:avLst/>
          </a:prstGeom>
        </p:spPr>
      </p:pic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179163E2-E96D-4943-A3BF-677EB3144F4D}"/>
              </a:ext>
            </a:extLst>
          </p:cNvPr>
          <p:cNvSpPr/>
          <p:nvPr/>
        </p:nvSpPr>
        <p:spPr>
          <a:xfrm>
            <a:off x="2082800" y="2326640"/>
            <a:ext cx="3759200" cy="351466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787B50-1DEB-4D9E-831C-38B40DB2B1A6}"/>
              </a:ext>
            </a:extLst>
          </p:cNvPr>
          <p:cNvSpPr txBox="1"/>
          <p:nvPr/>
        </p:nvSpPr>
        <p:spPr>
          <a:xfrm>
            <a:off x="2900680" y="2389257"/>
            <a:ext cx="212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FE9BD5-B4DD-4670-95C1-31A8F4938AF8}"/>
              </a:ext>
            </a:extLst>
          </p:cNvPr>
          <p:cNvSpPr txBox="1"/>
          <p:nvPr/>
        </p:nvSpPr>
        <p:spPr>
          <a:xfrm>
            <a:off x="8059100" y="5133419"/>
            <a:ext cx="247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/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babies                         </a:t>
            </a:r>
            <a:endParaRPr kumimoji="1" lang="ja-JP" altLang="en-US" sz="4000" b="1" u="sng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2E2129-CCF6-40FD-AD0E-93359B452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078" y="3112383"/>
            <a:ext cx="2290643" cy="22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2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film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4088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9B651-885B-49BD-8E9E-2C3B890D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3187"/>
            <a:ext cx="3971447" cy="23745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18ABF-F993-4427-94CE-14CC3A46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1" y="4480241"/>
            <a:ext cx="3447970" cy="22352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A5A9C1-2F37-43AA-93ED-7F0F466E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1" y="-42228"/>
            <a:ext cx="3718559" cy="272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3A5AFC-FC48-4800-AF11-8B2ECFCD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4" y="2377758"/>
            <a:ext cx="4150283" cy="21024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278E0B-0ACD-4FDF-A5E2-E1108FFD2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724" y="0"/>
            <a:ext cx="4409440" cy="26384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FB9719-0324-4E07-9042-56F885497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164" y="2537620"/>
            <a:ext cx="3718559" cy="21867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081BF2-B2A3-4581-90EA-8F4752CE0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542" y="2614940"/>
            <a:ext cx="4119724" cy="20859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4F09E8-34FD-4F3B-A4E0-DEE4A858C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332" y="4724398"/>
            <a:ext cx="4061934" cy="2085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E60CD4-858E-4780-B6BA-268514FB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971" y="4724399"/>
            <a:ext cx="4546361" cy="2085974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6E36D94-E35D-4D5E-934B-B958B55084A8}"/>
              </a:ext>
            </a:extLst>
          </p:cNvPr>
          <p:cNvSpPr/>
          <p:nvPr/>
        </p:nvSpPr>
        <p:spPr>
          <a:xfrm>
            <a:off x="682982" y="34719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EF2B9746-37A4-45FE-8621-2B79CA3E069F}"/>
              </a:ext>
            </a:extLst>
          </p:cNvPr>
          <p:cNvSpPr/>
          <p:nvPr/>
        </p:nvSpPr>
        <p:spPr>
          <a:xfrm>
            <a:off x="4683760" y="365929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833EE8E-757C-4D82-870B-5177C7D1D46C}"/>
              </a:ext>
            </a:extLst>
          </p:cNvPr>
          <p:cNvSpPr/>
          <p:nvPr/>
        </p:nvSpPr>
        <p:spPr>
          <a:xfrm>
            <a:off x="8872059" y="443076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31F1F9EB-4C15-4D1C-9AAE-27D64CB65581}"/>
              </a:ext>
            </a:extLst>
          </p:cNvPr>
          <p:cNvSpPr/>
          <p:nvPr/>
        </p:nvSpPr>
        <p:spPr>
          <a:xfrm>
            <a:off x="694292" y="262167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5EA8111A-97C1-4B48-A96D-54D41D932DB1}"/>
              </a:ext>
            </a:extLst>
          </p:cNvPr>
          <p:cNvSpPr/>
          <p:nvPr/>
        </p:nvSpPr>
        <p:spPr>
          <a:xfrm>
            <a:off x="4729998" y="269676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5CB6A69-665C-4CCD-A035-D5A903F5FBC2}"/>
              </a:ext>
            </a:extLst>
          </p:cNvPr>
          <p:cNvSpPr/>
          <p:nvPr/>
        </p:nvSpPr>
        <p:spPr>
          <a:xfrm>
            <a:off x="9079745" y="288035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4E3513B-50F8-4D27-907A-BADCA8135759}"/>
              </a:ext>
            </a:extLst>
          </p:cNvPr>
          <p:cNvSpPr/>
          <p:nvPr/>
        </p:nvSpPr>
        <p:spPr>
          <a:xfrm>
            <a:off x="552132" y="475456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5F9EFDCA-DD73-4EF1-AEF5-A871004DDB15}"/>
              </a:ext>
            </a:extLst>
          </p:cNvPr>
          <p:cNvSpPr/>
          <p:nvPr/>
        </p:nvSpPr>
        <p:spPr>
          <a:xfrm>
            <a:off x="4731704" y="4924105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EB6D88A-026E-4757-9EE4-63BDF5DAAF3B}"/>
              </a:ext>
            </a:extLst>
          </p:cNvPr>
          <p:cNvSpPr/>
          <p:nvPr/>
        </p:nvSpPr>
        <p:spPr>
          <a:xfrm>
            <a:off x="9079745" y="5028884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071734-B9FF-4DFE-8B73-5C73AA46659C}"/>
              </a:ext>
            </a:extLst>
          </p:cNvPr>
          <p:cNvSpPr txBox="1"/>
          <p:nvPr/>
        </p:nvSpPr>
        <p:spPr>
          <a:xfrm>
            <a:off x="9278065" y="5210444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lady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446D28-1C63-4BE1-BB7C-245C824634E5}"/>
              </a:ext>
            </a:extLst>
          </p:cNvPr>
          <p:cNvSpPr txBox="1"/>
          <p:nvPr/>
        </p:nvSpPr>
        <p:spPr>
          <a:xfrm>
            <a:off x="4729998" y="528752"/>
            <a:ext cx="266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4CC7BA-0117-4B6C-894F-B9B3223B1A2A}"/>
              </a:ext>
            </a:extLst>
          </p:cNvPr>
          <p:cNvSpPr txBox="1"/>
          <p:nvPr/>
        </p:nvSpPr>
        <p:spPr>
          <a:xfrm>
            <a:off x="9204960" y="57452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daisy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E50E15-FD5D-4A11-A6A0-E7FE975FBDA6}"/>
              </a:ext>
            </a:extLst>
          </p:cNvPr>
          <p:cNvSpPr txBox="1"/>
          <p:nvPr/>
        </p:nvSpPr>
        <p:spPr>
          <a:xfrm>
            <a:off x="933512" y="2745843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03A806-628C-4433-9692-74689FB33E13}"/>
              </a:ext>
            </a:extLst>
          </p:cNvPr>
          <p:cNvSpPr txBox="1"/>
          <p:nvPr/>
        </p:nvSpPr>
        <p:spPr>
          <a:xfrm>
            <a:off x="4981273" y="27909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84599E-D2C5-483D-BA43-6ABA34AE8685}"/>
              </a:ext>
            </a:extLst>
          </p:cNvPr>
          <p:cNvSpPr txBox="1"/>
          <p:nvPr/>
        </p:nvSpPr>
        <p:spPr>
          <a:xfrm>
            <a:off x="9268299" y="3061919"/>
            <a:ext cx="251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8F2685-7480-4343-9A6C-9862EF9026B6}"/>
              </a:ext>
            </a:extLst>
          </p:cNvPr>
          <p:cNvSpPr txBox="1"/>
          <p:nvPr/>
        </p:nvSpPr>
        <p:spPr>
          <a:xfrm>
            <a:off x="855226" y="48674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B6D7674-1C02-46E5-9BEA-5AB1255BBFB5}"/>
              </a:ext>
            </a:extLst>
          </p:cNvPr>
          <p:cNvSpPr txBox="1"/>
          <p:nvPr/>
        </p:nvSpPr>
        <p:spPr>
          <a:xfrm>
            <a:off x="4981273" y="5081440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puppy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F1D02B-92E3-4D89-BE21-52E8AC888BD5}"/>
              </a:ext>
            </a:extLst>
          </p:cNvPr>
          <p:cNvSpPr txBox="1"/>
          <p:nvPr/>
        </p:nvSpPr>
        <p:spPr>
          <a:xfrm>
            <a:off x="901382" y="482998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aby</a:t>
            </a: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7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9B651-885B-49BD-8E9E-2C3B890D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3187"/>
            <a:ext cx="3971447" cy="23745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18ABF-F993-4427-94CE-14CC3A46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1" y="4480241"/>
            <a:ext cx="3447970" cy="22352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A5A9C1-2F37-43AA-93ED-7F0F466E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1" y="-42228"/>
            <a:ext cx="3718559" cy="272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3A5AFC-FC48-4800-AF11-8B2ECFCD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4" y="2377758"/>
            <a:ext cx="4150283" cy="21024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278E0B-0ACD-4FDF-A5E2-E1108FFD2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724" y="0"/>
            <a:ext cx="4409440" cy="26384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FB9719-0324-4E07-9042-56F885497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164" y="2537620"/>
            <a:ext cx="3718559" cy="21867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081BF2-B2A3-4581-90EA-8F4752CE0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542" y="2614940"/>
            <a:ext cx="4119724" cy="20859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4F09E8-34FD-4F3B-A4E0-DEE4A858C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332" y="4724398"/>
            <a:ext cx="4061934" cy="2085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E60CD4-858E-4780-B6BA-268514FB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971" y="4724399"/>
            <a:ext cx="4546361" cy="2085974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6E36D94-E35D-4D5E-934B-B958B55084A8}"/>
              </a:ext>
            </a:extLst>
          </p:cNvPr>
          <p:cNvSpPr/>
          <p:nvPr/>
        </p:nvSpPr>
        <p:spPr>
          <a:xfrm>
            <a:off x="682982" y="34719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EF2B9746-37A4-45FE-8621-2B79CA3E069F}"/>
              </a:ext>
            </a:extLst>
          </p:cNvPr>
          <p:cNvSpPr/>
          <p:nvPr/>
        </p:nvSpPr>
        <p:spPr>
          <a:xfrm>
            <a:off x="4683760" y="365929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833EE8E-757C-4D82-870B-5177C7D1D46C}"/>
              </a:ext>
            </a:extLst>
          </p:cNvPr>
          <p:cNvSpPr/>
          <p:nvPr/>
        </p:nvSpPr>
        <p:spPr>
          <a:xfrm>
            <a:off x="8872059" y="443076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31F1F9EB-4C15-4D1C-9AAE-27D64CB65581}"/>
              </a:ext>
            </a:extLst>
          </p:cNvPr>
          <p:cNvSpPr/>
          <p:nvPr/>
        </p:nvSpPr>
        <p:spPr>
          <a:xfrm>
            <a:off x="694292" y="262167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5EA8111A-97C1-4B48-A96D-54D41D932DB1}"/>
              </a:ext>
            </a:extLst>
          </p:cNvPr>
          <p:cNvSpPr/>
          <p:nvPr/>
        </p:nvSpPr>
        <p:spPr>
          <a:xfrm>
            <a:off x="4729998" y="269676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5CB6A69-665C-4CCD-A035-D5A903F5FBC2}"/>
              </a:ext>
            </a:extLst>
          </p:cNvPr>
          <p:cNvSpPr/>
          <p:nvPr/>
        </p:nvSpPr>
        <p:spPr>
          <a:xfrm>
            <a:off x="9079745" y="288035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4E3513B-50F8-4D27-907A-BADCA8135759}"/>
              </a:ext>
            </a:extLst>
          </p:cNvPr>
          <p:cNvSpPr/>
          <p:nvPr/>
        </p:nvSpPr>
        <p:spPr>
          <a:xfrm>
            <a:off x="552132" y="475456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5F9EFDCA-DD73-4EF1-AEF5-A871004DDB15}"/>
              </a:ext>
            </a:extLst>
          </p:cNvPr>
          <p:cNvSpPr/>
          <p:nvPr/>
        </p:nvSpPr>
        <p:spPr>
          <a:xfrm>
            <a:off x="4731704" y="4924105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EB6D88A-026E-4757-9EE4-63BDF5DAAF3B}"/>
              </a:ext>
            </a:extLst>
          </p:cNvPr>
          <p:cNvSpPr/>
          <p:nvPr/>
        </p:nvSpPr>
        <p:spPr>
          <a:xfrm>
            <a:off x="9079745" y="5028884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071734-B9FF-4DFE-8B73-5C73AA46659C}"/>
              </a:ext>
            </a:extLst>
          </p:cNvPr>
          <p:cNvSpPr txBox="1"/>
          <p:nvPr/>
        </p:nvSpPr>
        <p:spPr>
          <a:xfrm>
            <a:off x="9278065" y="5210444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lady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446D28-1C63-4BE1-BB7C-245C824634E5}"/>
              </a:ext>
            </a:extLst>
          </p:cNvPr>
          <p:cNvSpPr txBox="1"/>
          <p:nvPr/>
        </p:nvSpPr>
        <p:spPr>
          <a:xfrm>
            <a:off x="4729998" y="528752"/>
            <a:ext cx="266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4CC7BA-0117-4B6C-894F-B9B3223B1A2A}"/>
              </a:ext>
            </a:extLst>
          </p:cNvPr>
          <p:cNvSpPr txBox="1"/>
          <p:nvPr/>
        </p:nvSpPr>
        <p:spPr>
          <a:xfrm>
            <a:off x="9204960" y="57452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daisy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E50E15-FD5D-4A11-A6A0-E7FE975FBDA6}"/>
              </a:ext>
            </a:extLst>
          </p:cNvPr>
          <p:cNvSpPr txBox="1"/>
          <p:nvPr/>
        </p:nvSpPr>
        <p:spPr>
          <a:xfrm>
            <a:off x="933512" y="2745843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03A806-628C-4433-9692-74689FB33E13}"/>
              </a:ext>
            </a:extLst>
          </p:cNvPr>
          <p:cNvSpPr txBox="1"/>
          <p:nvPr/>
        </p:nvSpPr>
        <p:spPr>
          <a:xfrm>
            <a:off x="4981273" y="27909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84599E-D2C5-483D-BA43-6ABA34AE8685}"/>
              </a:ext>
            </a:extLst>
          </p:cNvPr>
          <p:cNvSpPr txBox="1"/>
          <p:nvPr/>
        </p:nvSpPr>
        <p:spPr>
          <a:xfrm>
            <a:off x="9268299" y="3061919"/>
            <a:ext cx="251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8F2685-7480-4343-9A6C-9862EF9026B6}"/>
              </a:ext>
            </a:extLst>
          </p:cNvPr>
          <p:cNvSpPr txBox="1"/>
          <p:nvPr/>
        </p:nvSpPr>
        <p:spPr>
          <a:xfrm>
            <a:off x="855226" y="48674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B6D7674-1C02-46E5-9BEA-5AB1255BBFB5}"/>
              </a:ext>
            </a:extLst>
          </p:cNvPr>
          <p:cNvSpPr txBox="1"/>
          <p:nvPr/>
        </p:nvSpPr>
        <p:spPr>
          <a:xfrm>
            <a:off x="4981273" y="5081440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puppy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F1D02B-92E3-4D89-BE21-52E8AC888BD5}"/>
              </a:ext>
            </a:extLst>
          </p:cNvPr>
          <p:cNvSpPr txBox="1"/>
          <p:nvPr/>
        </p:nvSpPr>
        <p:spPr>
          <a:xfrm>
            <a:off x="901382" y="482998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aby</a:t>
            </a: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49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9B651-885B-49BD-8E9E-2C3B890D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3187"/>
            <a:ext cx="3971447" cy="23745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18ABF-F993-4427-94CE-14CC3A46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1" y="4480241"/>
            <a:ext cx="3447970" cy="22352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A5A9C1-2F37-43AA-93ED-7F0F466E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1" y="-42228"/>
            <a:ext cx="3718559" cy="272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3A5AFC-FC48-4800-AF11-8B2ECFCD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4" y="2377758"/>
            <a:ext cx="4150283" cy="21024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278E0B-0ACD-4FDF-A5E2-E1108FFD2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724" y="0"/>
            <a:ext cx="4409440" cy="26384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FB9719-0324-4E07-9042-56F885497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164" y="2537620"/>
            <a:ext cx="3718559" cy="21867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081BF2-B2A3-4581-90EA-8F4752CE0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542" y="2614940"/>
            <a:ext cx="4119724" cy="20859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4F09E8-34FD-4F3B-A4E0-DEE4A858C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332" y="4724398"/>
            <a:ext cx="4061934" cy="2085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E60CD4-858E-4780-B6BA-268514FB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971" y="4724399"/>
            <a:ext cx="4546361" cy="2085974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6E36D94-E35D-4D5E-934B-B958B55084A8}"/>
              </a:ext>
            </a:extLst>
          </p:cNvPr>
          <p:cNvSpPr/>
          <p:nvPr/>
        </p:nvSpPr>
        <p:spPr>
          <a:xfrm>
            <a:off x="682982" y="34719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EF2B9746-37A4-45FE-8621-2B79CA3E069F}"/>
              </a:ext>
            </a:extLst>
          </p:cNvPr>
          <p:cNvSpPr/>
          <p:nvPr/>
        </p:nvSpPr>
        <p:spPr>
          <a:xfrm>
            <a:off x="4683760" y="365929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833EE8E-757C-4D82-870B-5177C7D1D46C}"/>
              </a:ext>
            </a:extLst>
          </p:cNvPr>
          <p:cNvSpPr/>
          <p:nvPr/>
        </p:nvSpPr>
        <p:spPr>
          <a:xfrm>
            <a:off x="8872059" y="443076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31F1F9EB-4C15-4D1C-9AAE-27D64CB65581}"/>
              </a:ext>
            </a:extLst>
          </p:cNvPr>
          <p:cNvSpPr/>
          <p:nvPr/>
        </p:nvSpPr>
        <p:spPr>
          <a:xfrm>
            <a:off x="694292" y="262167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5EA8111A-97C1-4B48-A96D-54D41D932DB1}"/>
              </a:ext>
            </a:extLst>
          </p:cNvPr>
          <p:cNvSpPr/>
          <p:nvPr/>
        </p:nvSpPr>
        <p:spPr>
          <a:xfrm>
            <a:off x="4729998" y="269676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5CB6A69-665C-4CCD-A035-D5A903F5FBC2}"/>
              </a:ext>
            </a:extLst>
          </p:cNvPr>
          <p:cNvSpPr/>
          <p:nvPr/>
        </p:nvSpPr>
        <p:spPr>
          <a:xfrm>
            <a:off x="9079745" y="288035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4E3513B-50F8-4D27-907A-BADCA8135759}"/>
              </a:ext>
            </a:extLst>
          </p:cNvPr>
          <p:cNvSpPr/>
          <p:nvPr/>
        </p:nvSpPr>
        <p:spPr>
          <a:xfrm>
            <a:off x="552132" y="475456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5F9EFDCA-DD73-4EF1-AEF5-A871004DDB15}"/>
              </a:ext>
            </a:extLst>
          </p:cNvPr>
          <p:cNvSpPr/>
          <p:nvPr/>
        </p:nvSpPr>
        <p:spPr>
          <a:xfrm>
            <a:off x="4731704" y="4924105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EB6D88A-026E-4757-9EE4-63BDF5DAAF3B}"/>
              </a:ext>
            </a:extLst>
          </p:cNvPr>
          <p:cNvSpPr/>
          <p:nvPr/>
        </p:nvSpPr>
        <p:spPr>
          <a:xfrm>
            <a:off x="9079745" y="5028884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071734-B9FF-4DFE-8B73-5C73AA46659C}"/>
              </a:ext>
            </a:extLst>
          </p:cNvPr>
          <p:cNvSpPr txBox="1"/>
          <p:nvPr/>
        </p:nvSpPr>
        <p:spPr>
          <a:xfrm>
            <a:off x="9278065" y="5210444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lady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446D28-1C63-4BE1-BB7C-245C824634E5}"/>
              </a:ext>
            </a:extLst>
          </p:cNvPr>
          <p:cNvSpPr txBox="1"/>
          <p:nvPr/>
        </p:nvSpPr>
        <p:spPr>
          <a:xfrm>
            <a:off x="4729998" y="528752"/>
            <a:ext cx="2668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4CC7BA-0117-4B6C-894F-B9B3223B1A2A}"/>
              </a:ext>
            </a:extLst>
          </p:cNvPr>
          <p:cNvSpPr txBox="1"/>
          <p:nvPr/>
        </p:nvSpPr>
        <p:spPr>
          <a:xfrm>
            <a:off x="9204960" y="57452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daisy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E50E15-FD5D-4A11-A6A0-E7FE975FBDA6}"/>
              </a:ext>
            </a:extLst>
          </p:cNvPr>
          <p:cNvSpPr txBox="1"/>
          <p:nvPr/>
        </p:nvSpPr>
        <p:spPr>
          <a:xfrm>
            <a:off x="933512" y="2745843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03A806-628C-4433-9692-74689FB33E13}"/>
              </a:ext>
            </a:extLst>
          </p:cNvPr>
          <p:cNvSpPr txBox="1"/>
          <p:nvPr/>
        </p:nvSpPr>
        <p:spPr>
          <a:xfrm>
            <a:off x="4981273" y="27909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84599E-D2C5-483D-BA43-6ABA34AE8685}"/>
              </a:ext>
            </a:extLst>
          </p:cNvPr>
          <p:cNvSpPr txBox="1"/>
          <p:nvPr/>
        </p:nvSpPr>
        <p:spPr>
          <a:xfrm>
            <a:off x="9268299" y="3061919"/>
            <a:ext cx="251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8F2685-7480-4343-9A6C-9862EF9026B6}"/>
              </a:ext>
            </a:extLst>
          </p:cNvPr>
          <p:cNvSpPr txBox="1"/>
          <p:nvPr/>
        </p:nvSpPr>
        <p:spPr>
          <a:xfrm>
            <a:off x="855226" y="48674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B6D7674-1C02-46E5-9BEA-5AB1255BBFB5}"/>
              </a:ext>
            </a:extLst>
          </p:cNvPr>
          <p:cNvSpPr txBox="1"/>
          <p:nvPr/>
        </p:nvSpPr>
        <p:spPr>
          <a:xfrm>
            <a:off x="4981273" y="5081440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puppy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F1D02B-92E3-4D89-BE21-52E8AC888BD5}"/>
              </a:ext>
            </a:extLst>
          </p:cNvPr>
          <p:cNvSpPr txBox="1"/>
          <p:nvPr/>
        </p:nvSpPr>
        <p:spPr>
          <a:xfrm>
            <a:off x="901382" y="482998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aby</a:t>
            </a: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4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9B651-885B-49BD-8E9E-2C3B890D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3187"/>
            <a:ext cx="3971447" cy="23745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18ABF-F993-4427-94CE-14CC3A46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1" y="4480241"/>
            <a:ext cx="3447970" cy="22352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A5A9C1-2F37-43AA-93ED-7F0F466E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1" y="-42228"/>
            <a:ext cx="3718559" cy="272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3A5AFC-FC48-4800-AF11-8B2ECFCD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4" y="2377758"/>
            <a:ext cx="4150283" cy="21024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278E0B-0ACD-4FDF-A5E2-E1108FFD2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724" y="0"/>
            <a:ext cx="4409440" cy="26384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FB9719-0324-4E07-9042-56F885497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164" y="2537620"/>
            <a:ext cx="3718559" cy="21867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081BF2-B2A3-4581-90EA-8F4752CE0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542" y="2614940"/>
            <a:ext cx="4119724" cy="20859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4F09E8-34FD-4F3B-A4E0-DEE4A858C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332" y="4724398"/>
            <a:ext cx="4061934" cy="2085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E60CD4-858E-4780-B6BA-268514FB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971" y="4724399"/>
            <a:ext cx="4546361" cy="2085974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6E36D94-E35D-4D5E-934B-B958B55084A8}"/>
              </a:ext>
            </a:extLst>
          </p:cNvPr>
          <p:cNvSpPr/>
          <p:nvPr/>
        </p:nvSpPr>
        <p:spPr>
          <a:xfrm>
            <a:off x="682982" y="34719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EF2B9746-37A4-45FE-8621-2B79CA3E069F}"/>
              </a:ext>
            </a:extLst>
          </p:cNvPr>
          <p:cNvSpPr/>
          <p:nvPr/>
        </p:nvSpPr>
        <p:spPr>
          <a:xfrm>
            <a:off x="4683760" y="365929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833EE8E-757C-4D82-870B-5177C7D1D46C}"/>
              </a:ext>
            </a:extLst>
          </p:cNvPr>
          <p:cNvSpPr/>
          <p:nvPr/>
        </p:nvSpPr>
        <p:spPr>
          <a:xfrm>
            <a:off x="8872059" y="443076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31F1F9EB-4C15-4D1C-9AAE-27D64CB65581}"/>
              </a:ext>
            </a:extLst>
          </p:cNvPr>
          <p:cNvSpPr/>
          <p:nvPr/>
        </p:nvSpPr>
        <p:spPr>
          <a:xfrm>
            <a:off x="694292" y="262167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5EA8111A-97C1-4B48-A96D-54D41D932DB1}"/>
              </a:ext>
            </a:extLst>
          </p:cNvPr>
          <p:cNvSpPr/>
          <p:nvPr/>
        </p:nvSpPr>
        <p:spPr>
          <a:xfrm>
            <a:off x="4729998" y="269676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5CB6A69-665C-4CCD-A035-D5A903F5FBC2}"/>
              </a:ext>
            </a:extLst>
          </p:cNvPr>
          <p:cNvSpPr/>
          <p:nvPr/>
        </p:nvSpPr>
        <p:spPr>
          <a:xfrm>
            <a:off x="9079745" y="288035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4E3513B-50F8-4D27-907A-BADCA8135759}"/>
              </a:ext>
            </a:extLst>
          </p:cNvPr>
          <p:cNvSpPr/>
          <p:nvPr/>
        </p:nvSpPr>
        <p:spPr>
          <a:xfrm>
            <a:off x="552132" y="475456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5F9EFDCA-DD73-4EF1-AEF5-A871004DDB15}"/>
              </a:ext>
            </a:extLst>
          </p:cNvPr>
          <p:cNvSpPr/>
          <p:nvPr/>
        </p:nvSpPr>
        <p:spPr>
          <a:xfrm>
            <a:off x="4731704" y="4924105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EB6D88A-026E-4757-9EE4-63BDF5DAAF3B}"/>
              </a:ext>
            </a:extLst>
          </p:cNvPr>
          <p:cNvSpPr/>
          <p:nvPr/>
        </p:nvSpPr>
        <p:spPr>
          <a:xfrm>
            <a:off x="9079745" y="5028884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071734-B9FF-4DFE-8B73-5C73AA46659C}"/>
              </a:ext>
            </a:extLst>
          </p:cNvPr>
          <p:cNvSpPr txBox="1"/>
          <p:nvPr/>
        </p:nvSpPr>
        <p:spPr>
          <a:xfrm>
            <a:off x="9278065" y="5210444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lady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446D28-1C63-4BE1-BB7C-245C824634E5}"/>
              </a:ext>
            </a:extLst>
          </p:cNvPr>
          <p:cNvSpPr txBox="1"/>
          <p:nvPr/>
        </p:nvSpPr>
        <p:spPr>
          <a:xfrm>
            <a:off x="4729998" y="528752"/>
            <a:ext cx="2668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4CC7BA-0117-4B6C-894F-B9B3223B1A2A}"/>
              </a:ext>
            </a:extLst>
          </p:cNvPr>
          <p:cNvSpPr txBox="1"/>
          <p:nvPr/>
        </p:nvSpPr>
        <p:spPr>
          <a:xfrm>
            <a:off x="9204960" y="57452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E50E15-FD5D-4A11-A6A0-E7FE975FBDA6}"/>
              </a:ext>
            </a:extLst>
          </p:cNvPr>
          <p:cNvSpPr txBox="1"/>
          <p:nvPr/>
        </p:nvSpPr>
        <p:spPr>
          <a:xfrm>
            <a:off x="933512" y="2745843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03A806-628C-4433-9692-74689FB33E13}"/>
              </a:ext>
            </a:extLst>
          </p:cNvPr>
          <p:cNvSpPr txBox="1"/>
          <p:nvPr/>
        </p:nvSpPr>
        <p:spPr>
          <a:xfrm>
            <a:off x="4981273" y="27909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84599E-D2C5-483D-BA43-6ABA34AE8685}"/>
              </a:ext>
            </a:extLst>
          </p:cNvPr>
          <p:cNvSpPr txBox="1"/>
          <p:nvPr/>
        </p:nvSpPr>
        <p:spPr>
          <a:xfrm>
            <a:off x="9268299" y="3061919"/>
            <a:ext cx="251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8F2685-7480-4343-9A6C-9862EF9026B6}"/>
              </a:ext>
            </a:extLst>
          </p:cNvPr>
          <p:cNvSpPr txBox="1"/>
          <p:nvPr/>
        </p:nvSpPr>
        <p:spPr>
          <a:xfrm>
            <a:off x="855226" y="48674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B6D7674-1C02-46E5-9BEA-5AB1255BBFB5}"/>
              </a:ext>
            </a:extLst>
          </p:cNvPr>
          <p:cNvSpPr txBox="1"/>
          <p:nvPr/>
        </p:nvSpPr>
        <p:spPr>
          <a:xfrm>
            <a:off x="4981273" y="5081440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puppy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F1D02B-92E3-4D89-BE21-52E8AC888BD5}"/>
              </a:ext>
            </a:extLst>
          </p:cNvPr>
          <p:cNvSpPr txBox="1"/>
          <p:nvPr/>
        </p:nvSpPr>
        <p:spPr>
          <a:xfrm>
            <a:off x="901382" y="482998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aby</a:t>
            </a: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82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9B651-885B-49BD-8E9E-2C3B890D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3187"/>
            <a:ext cx="3971447" cy="23745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18ABF-F993-4427-94CE-14CC3A46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1" y="4480241"/>
            <a:ext cx="3447970" cy="22352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A5A9C1-2F37-43AA-93ED-7F0F466E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1" y="-42228"/>
            <a:ext cx="3718559" cy="272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3A5AFC-FC48-4800-AF11-8B2ECFCD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4" y="2377758"/>
            <a:ext cx="4150283" cy="21024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278E0B-0ACD-4FDF-A5E2-E1108FFD2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724" y="0"/>
            <a:ext cx="4409440" cy="26384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FB9719-0324-4E07-9042-56F885497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164" y="2537620"/>
            <a:ext cx="3718559" cy="21867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081BF2-B2A3-4581-90EA-8F4752CE0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542" y="2614940"/>
            <a:ext cx="4119724" cy="20859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4F09E8-34FD-4F3B-A4E0-DEE4A858C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332" y="4724398"/>
            <a:ext cx="4061934" cy="2085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E60CD4-858E-4780-B6BA-268514FB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971" y="4724399"/>
            <a:ext cx="4546361" cy="2085974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6E36D94-E35D-4D5E-934B-B958B55084A8}"/>
              </a:ext>
            </a:extLst>
          </p:cNvPr>
          <p:cNvSpPr/>
          <p:nvPr/>
        </p:nvSpPr>
        <p:spPr>
          <a:xfrm>
            <a:off x="682982" y="34719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EF2B9746-37A4-45FE-8621-2B79CA3E069F}"/>
              </a:ext>
            </a:extLst>
          </p:cNvPr>
          <p:cNvSpPr/>
          <p:nvPr/>
        </p:nvSpPr>
        <p:spPr>
          <a:xfrm>
            <a:off x="4683760" y="365929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833EE8E-757C-4D82-870B-5177C7D1D46C}"/>
              </a:ext>
            </a:extLst>
          </p:cNvPr>
          <p:cNvSpPr/>
          <p:nvPr/>
        </p:nvSpPr>
        <p:spPr>
          <a:xfrm>
            <a:off x="8872059" y="443076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31F1F9EB-4C15-4D1C-9AAE-27D64CB65581}"/>
              </a:ext>
            </a:extLst>
          </p:cNvPr>
          <p:cNvSpPr/>
          <p:nvPr/>
        </p:nvSpPr>
        <p:spPr>
          <a:xfrm>
            <a:off x="694292" y="262167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5EA8111A-97C1-4B48-A96D-54D41D932DB1}"/>
              </a:ext>
            </a:extLst>
          </p:cNvPr>
          <p:cNvSpPr/>
          <p:nvPr/>
        </p:nvSpPr>
        <p:spPr>
          <a:xfrm>
            <a:off x="4729998" y="269676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5CB6A69-665C-4CCD-A035-D5A903F5FBC2}"/>
              </a:ext>
            </a:extLst>
          </p:cNvPr>
          <p:cNvSpPr/>
          <p:nvPr/>
        </p:nvSpPr>
        <p:spPr>
          <a:xfrm>
            <a:off x="9079745" y="288035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4E3513B-50F8-4D27-907A-BADCA8135759}"/>
              </a:ext>
            </a:extLst>
          </p:cNvPr>
          <p:cNvSpPr/>
          <p:nvPr/>
        </p:nvSpPr>
        <p:spPr>
          <a:xfrm>
            <a:off x="552132" y="475456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5F9EFDCA-DD73-4EF1-AEF5-A871004DDB15}"/>
              </a:ext>
            </a:extLst>
          </p:cNvPr>
          <p:cNvSpPr/>
          <p:nvPr/>
        </p:nvSpPr>
        <p:spPr>
          <a:xfrm>
            <a:off x="4731704" y="4924105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EB6D88A-026E-4757-9EE4-63BDF5DAAF3B}"/>
              </a:ext>
            </a:extLst>
          </p:cNvPr>
          <p:cNvSpPr/>
          <p:nvPr/>
        </p:nvSpPr>
        <p:spPr>
          <a:xfrm>
            <a:off x="9079745" y="5028884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071734-B9FF-4DFE-8B73-5C73AA46659C}"/>
              </a:ext>
            </a:extLst>
          </p:cNvPr>
          <p:cNvSpPr txBox="1"/>
          <p:nvPr/>
        </p:nvSpPr>
        <p:spPr>
          <a:xfrm>
            <a:off x="9278065" y="5210444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lady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446D28-1C63-4BE1-BB7C-245C824634E5}"/>
              </a:ext>
            </a:extLst>
          </p:cNvPr>
          <p:cNvSpPr txBox="1"/>
          <p:nvPr/>
        </p:nvSpPr>
        <p:spPr>
          <a:xfrm>
            <a:off x="4729998" y="528752"/>
            <a:ext cx="2668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4CC7BA-0117-4B6C-894F-B9B3223B1A2A}"/>
              </a:ext>
            </a:extLst>
          </p:cNvPr>
          <p:cNvSpPr txBox="1"/>
          <p:nvPr/>
        </p:nvSpPr>
        <p:spPr>
          <a:xfrm>
            <a:off x="9204960" y="57452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E50E15-FD5D-4A11-A6A0-E7FE975FBDA6}"/>
              </a:ext>
            </a:extLst>
          </p:cNvPr>
          <p:cNvSpPr txBox="1"/>
          <p:nvPr/>
        </p:nvSpPr>
        <p:spPr>
          <a:xfrm>
            <a:off x="933512" y="274584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03A806-628C-4433-9692-74689FB33E13}"/>
              </a:ext>
            </a:extLst>
          </p:cNvPr>
          <p:cNvSpPr txBox="1"/>
          <p:nvPr/>
        </p:nvSpPr>
        <p:spPr>
          <a:xfrm>
            <a:off x="4981273" y="27909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84599E-D2C5-483D-BA43-6ABA34AE8685}"/>
              </a:ext>
            </a:extLst>
          </p:cNvPr>
          <p:cNvSpPr txBox="1"/>
          <p:nvPr/>
        </p:nvSpPr>
        <p:spPr>
          <a:xfrm>
            <a:off x="9268299" y="3061919"/>
            <a:ext cx="251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8F2685-7480-4343-9A6C-9862EF9026B6}"/>
              </a:ext>
            </a:extLst>
          </p:cNvPr>
          <p:cNvSpPr txBox="1"/>
          <p:nvPr/>
        </p:nvSpPr>
        <p:spPr>
          <a:xfrm>
            <a:off x="855226" y="48674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B6D7674-1C02-46E5-9BEA-5AB1255BBFB5}"/>
              </a:ext>
            </a:extLst>
          </p:cNvPr>
          <p:cNvSpPr txBox="1"/>
          <p:nvPr/>
        </p:nvSpPr>
        <p:spPr>
          <a:xfrm>
            <a:off x="4981273" y="5081440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puppy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F1D02B-92E3-4D89-BE21-52E8AC888BD5}"/>
              </a:ext>
            </a:extLst>
          </p:cNvPr>
          <p:cNvSpPr txBox="1"/>
          <p:nvPr/>
        </p:nvSpPr>
        <p:spPr>
          <a:xfrm>
            <a:off x="901382" y="482998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aby</a:t>
            </a: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73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9B651-885B-49BD-8E9E-2C3B890D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3187"/>
            <a:ext cx="3971447" cy="23745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18ABF-F993-4427-94CE-14CC3A46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1" y="4480241"/>
            <a:ext cx="3447970" cy="22352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A5A9C1-2F37-43AA-93ED-7F0F466E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1" y="-42228"/>
            <a:ext cx="3718559" cy="272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3A5AFC-FC48-4800-AF11-8B2ECFCD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4" y="2377758"/>
            <a:ext cx="4150283" cy="21024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278E0B-0ACD-4FDF-A5E2-E1108FFD2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724" y="0"/>
            <a:ext cx="4409440" cy="26384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FB9719-0324-4E07-9042-56F885497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164" y="2537620"/>
            <a:ext cx="3718559" cy="21867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081BF2-B2A3-4581-90EA-8F4752CE0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542" y="2614940"/>
            <a:ext cx="4119724" cy="20859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4F09E8-34FD-4F3B-A4E0-DEE4A858C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332" y="4724398"/>
            <a:ext cx="4061934" cy="2085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E60CD4-858E-4780-B6BA-268514FB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971" y="4724399"/>
            <a:ext cx="4546361" cy="2085974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6E36D94-E35D-4D5E-934B-B958B55084A8}"/>
              </a:ext>
            </a:extLst>
          </p:cNvPr>
          <p:cNvSpPr/>
          <p:nvPr/>
        </p:nvSpPr>
        <p:spPr>
          <a:xfrm>
            <a:off x="682982" y="34719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EF2B9746-37A4-45FE-8621-2B79CA3E069F}"/>
              </a:ext>
            </a:extLst>
          </p:cNvPr>
          <p:cNvSpPr/>
          <p:nvPr/>
        </p:nvSpPr>
        <p:spPr>
          <a:xfrm>
            <a:off x="4683760" y="365929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833EE8E-757C-4D82-870B-5177C7D1D46C}"/>
              </a:ext>
            </a:extLst>
          </p:cNvPr>
          <p:cNvSpPr/>
          <p:nvPr/>
        </p:nvSpPr>
        <p:spPr>
          <a:xfrm>
            <a:off x="8872059" y="443076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31F1F9EB-4C15-4D1C-9AAE-27D64CB65581}"/>
              </a:ext>
            </a:extLst>
          </p:cNvPr>
          <p:cNvSpPr/>
          <p:nvPr/>
        </p:nvSpPr>
        <p:spPr>
          <a:xfrm>
            <a:off x="694292" y="262167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5EA8111A-97C1-4B48-A96D-54D41D932DB1}"/>
              </a:ext>
            </a:extLst>
          </p:cNvPr>
          <p:cNvSpPr/>
          <p:nvPr/>
        </p:nvSpPr>
        <p:spPr>
          <a:xfrm>
            <a:off x="4729998" y="269676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5CB6A69-665C-4CCD-A035-D5A903F5FBC2}"/>
              </a:ext>
            </a:extLst>
          </p:cNvPr>
          <p:cNvSpPr/>
          <p:nvPr/>
        </p:nvSpPr>
        <p:spPr>
          <a:xfrm>
            <a:off x="9079745" y="288035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4E3513B-50F8-4D27-907A-BADCA8135759}"/>
              </a:ext>
            </a:extLst>
          </p:cNvPr>
          <p:cNvSpPr/>
          <p:nvPr/>
        </p:nvSpPr>
        <p:spPr>
          <a:xfrm>
            <a:off x="552132" y="475456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5F9EFDCA-DD73-4EF1-AEF5-A871004DDB15}"/>
              </a:ext>
            </a:extLst>
          </p:cNvPr>
          <p:cNvSpPr/>
          <p:nvPr/>
        </p:nvSpPr>
        <p:spPr>
          <a:xfrm>
            <a:off x="4731704" y="4924105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EB6D88A-026E-4757-9EE4-63BDF5DAAF3B}"/>
              </a:ext>
            </a:extLst>
          </p:cNvPr>
          <p:cNvSpPr/>
          <p:nvPr/>
        </p:nvSpPr>
        <p:spPr>
          <a:xfrm>
            <a:off x="9079745" y="5028884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071734-B9FF-4DFE-8B73-5C73AA46659C}"/>
              </a:ext>
            </a:extLst>
          </p:cNvPr>
          <p:cNvSpPr txBox="1"/>
          <p:nvPr/>
        </p:nvSpPr>
        <p:spPr>
          <a:xfrm>
            <a:off x="9278065" y="5210444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lady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446D28-1C63-4BE1-BB7C-245C824634E5}"/>
              </a:ext>
            </a:extLst>
          </p:cNvPr>
          <p:cNvSpPr txBox="1"/>
          <p:nvPr/>
        </p:nvSpPr>
        <p:spPr>
          <a:xfrm>
            <a:off x="4729998" y="528752"/>
            <a:ext cx="2668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4CC7BA-0117-4B6C-894F-B9B3223B1A2A}"/>
              </a:ext>
            </a:extLst>
          </p:cNvPr>
          <p:cNvSpPr txBox="1"/>
          <p:nvPr/>
        </p:nvSpPr>
        <p:spPr>
          <a:xfrm>
            <a:off x="9204960" y="57452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E50E15-FD5D-4A11-A6A0-E7FE975FBDA6}"/>
              </a:ext>
            </a:extLst>
          </p:cNvPr>
          <p:cNvSpPr txBox="1"/>
          <p:nvPr/>
        </p:nvSpPr>
        <p:spPr>
          <a:xfrm>
            <a:off x="933512" y="274584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03A806-628C-4433-9692-74689FB33E13}"/>
              </a:ext>
            </a:extLst>
          </p:cNvPr>
          <p:cNvSpPr txBox="1"/>
          <p:nvPr/>
        </p:nvSpPr>
        <p:spPr>
          <a:xfrm>
            <a:off x="4981273" y="279094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84599E-D2C5-483D-BA43-6ABA34AE8685}"/>
              </a:ext>
            </a:extLst>
          </p:cNvPr>
          <p:cNvSpPr txBox="1"/>
          <p:nvPr/>
        </p:nvSpPr>
        <p:spPr>
          <a:xfrm>
            <a:off x="9268299" y="3061919"/>
            <a:ext cx="251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8F2685-7480-4343-9A6C-9862EF9026B6}"/>
              </a:ext>
            </a:extLst>
          </p:cNvPr>
          <p:cNvSpPr txBox="1"/>
          <p:nvPr/>
        </p:nvSpPr>
        <p:spPr>
          <a:xfrm>
            <a:off x="855226" y="48674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B6D7674-1C02-46E5-9BEA-5AB1255BBFB5}"/>
              </a:ext>
            </a:extLst>
          </p:cNvPr>
          <p:cNvSpPr txBox="1"/>
          <p:nvPr/>
        </p:nvSpPr>
        <p:spPr>
          <a:xfrm>
            <a:off x="4981273" y="5081440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puppy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F1D02B-92E3-4D89-BE21-52E8AC888BD5}"/>
              </a:ext>
            </a:extLst>
          </p:cNvPr>
          <p:cNvSpPr txBox="1"/>
          <p:nvPr/>
        </p:nvSpPr>
        <p:spPr>
          <a:xfrm>
            <a:off x="901382" y="482998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aby</a:t>
            </a: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79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9B651-885B-49BD-8E9E-2C3B890D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3187"/>
            <a:ext cx="3971447" cy="23745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18ABF-F993-4427-94CE-14CC3A46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1" y="4480241"/>
            <a:ext cx="3447970" cy="22352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A5A9C1-2F37-43AA-93ED-7F0F466E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1" y="-42228"/>
            <a:ext cx="3718559" cy="272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3A5AFC-FC48-4800-AF11-8B2ECFCD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4" y="2377758"/>
            <a:ext cx="4150283" cy="21024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278E0B-0ACD-4FDF-A5E2-E1108FFD2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724" y="0"/>
            <a:ext cx="4409440" cy="26384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FB9719-0324-4E07-9042-56F885497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164" y="2537620"/>
            <a:ext cx="3718559" cy="21867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081BF2-B2A3-4581-90EA-8F4752CE0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542" y="2614940"/>
            <a:ext cx="4119724" cy="20859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4F09E8-34FD-4F3B-A4E0-DEE4A858C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332" y="4724398"/>
            <a:ext cx="4061934" cy="2085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E60CD4-858E-4780-B6BA-268514FB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971" y="4724399"/>
            <a:ext cx="4546361" cy="2085974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6E36D94-E35D-4D5E-934B-B958B55084A8}"/>
              </a:ext>
            </a:extLst>
          </p:cNvPr>
          <p:cNvSpPr/>
          <p:nvPr/>
        </p:nvSpPr>
        <p:spPr>
          <a:xfrm>
            <a:off x="682982" y="34719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EF2B9746-37A4-45FE-8621-2B79CA3E069F}"/>
              </a:ext>
            </a:extLst>
          </p:cNvPr>
          <p:cNvSpPr/>
          <p:nvPr/>
        </p:nvSpPr>
        <p:spPr>
          <a:xfrm>
            <a:off x="4683760" y="365929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833EE8E-757C-4D82-870B-5177C7D1D46C}"/>
              </a:ext>
            </a:extLst>
          </p:cNvPr>
          <p:cNvSpPr/>
          <p:nvPr/>
        </p:nvSpPr>
        <p:spPr>
          <a:xfrm>
            <a:off x="8872059" y="443076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31F1F9EB-4C15-4D1C-9AAE-27D64CB65581}"/>
              </a:ext>
            </a:extLst>
          </p:cNvPr>
          <p:cNvSpPr/>
          <p:nvPr/>
        </p:nvSpPr>
        <p:spPr>
          <a:xfrm>
            <a:off x="694292" y="262167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5EA8111A-97C1-4B48-A96D-54D41D932DB1}"/>
              </a:ext>
            </a:extLst>
          </p:cNvPr>
          <p:cNvSpPr/>
          <p:nvPr/>
        </p:nvSpPr>
        <p:spPr>
          <a:xfrm>
            <a:off x="4729998" y="269676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5CB6A69-665C-4CCD-A035-D5A903F5FBC2}"/>
              </a:ext>
            </a:extLst>
          </p:cNvPr>
          <p:cNvSpPr/>
          <p:nvPr/>
        </p:nvSpPr>
        <p:spPr>
          <a:xfrm>
            <a:off x="9079745" y="288035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4E3513B-50F8-4D27-907A-BADCA8135759}"/>
              </a:ext>
            </a:extLst>
          </p:cNvPr>
          <p:cNvSpPr/>
          <p:nvPr/>
        </p:nvSpPr>
        <p:spPr>
          <a:xfrm>
            <a:off x="552132" y="475456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5F9EFDCA-DD73-4EF1-AEF5-A871004DDB15}"/>
              </a:ext>
            </a:extLst>
          </p:cNvPr>
          <p:cNvSpPr/>
          <p:nvPr/>
        </p:nvSpPr>
        <p:spPr>
          <a:xfrm>
            <a:off x="4731704" y="4924105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EB6D88A-026E-4757-9EE4-63BDF5DAAF3B}"/>
              </a:ext>
            </a:extLst>
          </p:cNvPr>
          <p:cNvSpPr/>
          <p:nvPr/>
        </p:nvSpPr>
        <p:spPr>
          <a:xfrm>
            <a:off x="9079745" y="5028884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071734-B9FF-4DFE-8B73-5C73AA46659C}"/>
              </a:ext>
            </a:extLst>
          </p:cNvPr>
          <p:cNvSpPr txBox="1"/>
          <p:nvPr/>
        </p:nvSpPr>
        <p:spPr>
          <a:xfrm>
            <a:off x="9278065" y="5210444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lady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446D28-1C63-4BE1-BB7C-245C824634E5}"/>
              </a:ext>
            </a:extLst>
          </p:cNvPr>
          <p:cNvSpPr txBox="1"/>
          <p:nvPr/>
        </p:nvSpPr>
        <p:spPr>
          <a:xfrm>
            <a:off x="4729998" y="528752"/>
            <a:ext cx="2668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4CC7BA-0117-4B6C-894F-B9B3223B1A2A}"/>
              </a:ext>
            </a:extLst>
          </p:cNvPr>
          <p:cNvSpPr txBox="1"/>
          <p:nvPr/>
        </p:nvSpPr>
        <p:spPr>
          <a:xfrm>
            <a:off x="9204960" y="57452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E50E15-FD5D-4A11-A6A0-E7FE975FBDA6}"/>
              </a:ext>
            </a:extLst>
          </p:cNvPr>
          <p:cNvSpPr txBox="1"/>
          <p:nvPr/>
        </p:nvSpPr>
        <p:spPr>
          <a:xfrm>
            <a:off x="933512" y="274584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03A806-628C-4433-9692-74689FB33E13}"/>
              </a:ext>
            </a:extLst>
          </p:cNvPr>
          <p:cNvSpPr txBox="1"/>
          <p:nvPr/>
        </p:nvSpPr>
        <p:spPr>
          <a:xfrm>
            <a:off x="4981273" y="279094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84599E-D2C5-483D-BA43-6ABA34AE8685}"/>
              </a:ext>
            </a:extLst>
          </p:cNvPr>
          <p:cNvSpPr txBox="1"/>
          <p:nvPr/>
        </p:nvSpPr>
        <p:spPr>
          <a:xfrm>
            <a:off x="9268299" y="3061919"/>
            <a:ext cx="251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8F2685-7480-4343-9A6C-9862EF9026B6}"/>
              </a:ext>
            </a:extLst>
          </p:cNvPr>
          <p:cNvSpPr txBox="1"/>
          <p:nvPr/>
        </p:nvSpPr>
        <p:spPr>
          <a:xfrm>
            <a:off x="855226" y="4867447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B6D7674-1C02-46E5-9BEA-5AB1255BBFB5}"/>
              </a:ext>
            </a:extLst>
          </p:cNvPr>
          <p:cNvSpPr txBox="1"/>
          <p:nvPr/>
        </p:nvSpPr>
        <p:spPr>
          <a:xfrm>
            <a:off x="4981273" y="5081440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puppy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F1D02B-92E3-4D89-BE21-52E8AC888BD5}"/>
              </a:ext>
            </a:extLst>
          </p:cNvPr>
          <p:cNvSpPr txBox="1"/>
          <p:nvPr/>
        </p:nvSpPr>
        <p:spPr>
          <a:xfrm>
            <a:off x="901382" y="482998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aby</a:t>
            </a: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78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9B651-885B-49BD-8E9E-2C3B890D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3187"/>
            <a:ext cx="3971447" cy="23745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18ABF-F993-4427-94CE-14CC3A46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1" y="4480241"/>
            <a:ext cx="3447970" cy="22352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A5A9C1-2F37-43AA-93ED-7F0F466E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1" y="-42228"/>
            <a:ext cx="3718559" cy="272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3A5AFC-FC48-4800-AF11-8B2ECFCD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4" y="2377758"/>
            <a:ext cx="4150283" cy="21024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278E0B-0ACD-4FDF-A5E2-E1108FFD2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724" y="0"/>
            <a:ext cx="4409440" cy="26384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FB9719-0324-4E07-9042-56F885497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164" y="2537620"/>
            <a:ext cx="3718559" cy="21867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081BF2-B2A3-4581-90EA-8F4752CE0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542" y="2614940"/>
            <a:ext cx="4119724" cy="20859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4F09E8-34FD-4F3B-A4E0-DEE4A858C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332" y="4724398"/>
            <a:ext cx="4061934" cy="2085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E60CD4-858E-4780-B6BA-268514FB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971" y="4724399"/>
            <a:ext cx="4546361" cy="2085974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6E36D94-E35D-4D5E-934B-B958B55084A8}"/>
              </a:ext>
            </a:extLst>
          </p:cNvPr>
          <p:cNvSpPr/>
          <p:nvPr/>
        </p:nvSpPr>
        <p:spPr>
          <a:xfrm>
            <a:off x="682982" y="34719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EF2B9746-37A4-45FE-8621-2B79CA3E069F}"/>
              </a:ext>
            </a:extLst>
          </p:cNvPr>
          <p:cNvSpPr/>
          <p:nvPr/>
        </p:nvSpPr>
        <p:spPr>
          <a:xfrm>
            <a:off x="4683760" y="365929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833EE8E-757C-4D82-870B-5177C7D1D46C}"/>
              </a:ext>
            </a:extLst>
          </p:cNvPr>
          <p:cNvSpPr/>
          <p:nvPr/>
        </p:nvSpPr>
        <p:spPr>
          <a:xfrm>
            <a:off x="8872059" y="443076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31F1F9EB-4C15-4D1C-9AAE-27D64CB65581}"/>
              </a:ext>
            </a:extLst>
          </p:cNvPr>
          <p:cNvSpPr/>
          <p:nvPr/>
        </p:nvSpPr>
        <p:spPr>
          <a:xfrm>
            <a:off x="694292" y="262167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5EA8111A-97C1-4B48-A96D-54D41D932DB1}"/>
              </a:ext>
            </a:extLst>
          </p:cNvPr>
          <p:cNvSpPr/>
          <p:nvPr/>
        </p:nvSpPr>
        <p:spPr>
          <a:xfrm>
            <a:off x="4729998" y="269676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5CB6A69-665C-4CCD-A035-D5A903F5FBC2}"/>
              </a:ext>
            </a:extLst>
          </p:cNvPr>
          <p:cNvSpPr/>
          <p:nvPr/>
        </p:nvSpPr>
        <p:spPr>
          <a:xfrm>
            <a:off x="9079745" y="288035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4E3513B-50F8-4D27-907A-BADCA8135759}"/>
              </a:ext>
            </a:extLst>
          </p:cNvPr>
          <p:cNvSpPr/>
          <p:nvPr/>
        </p:nvSpPr>
        <p:spPr>
          <a:xfrm>
            <a:off x="552132" y="475456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5F9EFDCA-DD73-4EF1-AEF5-A871004DDB15}"/>
              </a:ext>
            </a:extLst>
          </p:cNvPr>
          <p:cNvSpPr/>
          <p:nvPr/>
        </p:nvSpPr>
        <p:spPr>
          <a:xfrm>
            <a:off x="4731704" y="4924105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EB6D88A-026E-4757-9EE4-63BDF5DAAF3B}"/>
              </a:ext>
            </a:extLst>
          </p:cNvPr>
          <p:cNvSpPr/>
          <p:nvPr/>
        </p:nvSpPr>
        <p:spPr>
          <a:xfrm>
            <a:off x="9079745" y="5028884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071734-B9FF-4DFE-8B73-5C73AA46659C}"/>
              </a:ext>
            </a:extLst>
          </p:cNvPr>
          <p:cNvSpPr txBox="1"/>
          <p:nvPr/>
        </p:nvSpPr>
        <p:spPr>
          <a:xfrm>
            <a:off x="9278065" y="5210444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lady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446D28-1C63-4BE1-BB7C-245C824634E5}"/>
              </a:ext>
            </a:extLst>
          </p:cNvPr>
          <p:cNvSpPr txBox="1"/>
          <p:nvPr/>
        </p:nvSpPr>
        <p:spPr>
          <a:xfrm>
            <a:off x="4729998" y="528752"/>
            <a:ext cx="2668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4CC7BA-0117-4B6C-894F-B9B3223B1A2A}"/>
              </a:ext>
            </a:extLst>
          </p:cNvPr>
          <p:cNvSpPr txBox="1"/>
          <p:nvPr/>
        </p:nvSpPr>
        <p:spPr>
          <a:xfrm>
            <a:off x="9204960" y="57452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E50E15-FD5D-4A11-A6A0-E7FE975FBDA6}"/>
              </a:ext>
            </a:extLst>
          </p:cNvPr>
          <p:cNvSpPr txBox="1"/>
          <p:nvPr/>
        </p:nvSpPr>
        <p:spPr>
          <a:xfrm>
            <a:off x="933512" y="274584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03A806-628C-4433-9692-74689FB33E13}"/>
              </a:ext>
            </a:extLst>
          </p:cNvPr>
          <p:cNvSpPr txBox="1"/>
          <p:nvPr/>
        </p:nvSpPr>
        <p:spPr>
          <a:xfrm>
            <a:off x="4981273" y="279094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84599E-D2C5-483D-BA43-6ABA34AE8685}"/>
              </a:ext>
            </a:extLst>
          </p:cNvPr>
          <p:cNvSpPr txBox="1"/>
          <p:nvPr/>
        </p:nvSpPr>
        <p:spPr>
          <a:xfrm>
            <a:off x="9268299" y="3061919"/>
            <a:ext cx="251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8F2685-7480-4343-9A6C-9862EF9026B6}"/>
              </a:ext>
            </a:extLst>
          </p:cNvPr>
          <p:cNvSpPr txBox="1"/>
          <p:nvPr/>
        </p:nvSpPr>
        <p:spPr>
          <a:xfrm>
            <a:off x="855226" y="486744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B6D7674-1C02-46E5-9BEA-5AB1255BBFB5}"/>
              </a:ext>
            </a:extLst>
          </p:cNvPr>
          <p:cNvSpPr txBox="1"/>
          <p:nvPr/>
        </p:nvSpPr>
        <p:spPr>
          <a:xfrm>
            <a:off x="4981273" y="5081440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puppy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F1D02B-92E3-4D89-BE21-52E8AC888BD5}"/>
              </a:ext>
            </a:extLst>
          </p:cNvPr>
          <p:cNvSpPr txBox="1"/>
          <p:nvPr/>
        </p:nvSpPr>
        <p:spPr>
          <a:xfrm>
            <a:off x="901382" y="482998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aby</a:t>
            </a: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9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9B651-885B-49BD-8E9E-2C3B890D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3187"/>
            <a:ext cx="3971447" cy="23745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18ABF-F993-4427-94CE-14CC3A46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1" y="4480241"/>
            <a:ext cx="3447970" cy="22352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A5A9C1-2F37-43AA-93ED-7F0F466E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1" y="-42228"/>
            <a:ext cx="3718559" cy="272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3A5AFC-FC48-4800-AF11-8B2ECFCD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4" y="2377758"/>
            <a:ext cx="4150283" cy="21024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278E0B-0ACD-4FDF-A5E2-E1108FFD2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724" y="0"/>
            <a:ext cx="4409440" cy="26384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FB9719-0324-4E07-9042-56F885497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164" y="2537620"/>
            <a:ext cx="3718559" cy="21867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081BF2-B2A3-4581-90EA-8F4752CE0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542" y="2614940"/>
            <a:ext cx="4119724" cy="20859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4F09E8-34FD-4F3B-A4E0-DEE4A858C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332" y="4724398"/>
            <a:ext cx="4061934" cy="2085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E60CD4-858E-4780-B6BA-268514FB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971" y="4724399"/>
            <a:ext cx="4546361" cy="2085974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6E36D94-E35D-4D5E-934B-B958B55084A8}"/>
              </a:ext>
            </a:extLst>
          </p:cNvPr>
          <p:cNvSpPr/>
          <p:nvPr/>
        </p:nvSpPr>
        <p:spPr>
          <a:xfrm>
            <a:off x="682982" y="34719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EF2B9746-37A4-45FE-8621-2B79CA3E069F}"/>
              </a:ext>
            </a:extLst>
          </p:cNvPr>
          <p:cNvSpPr/>
          <p:nvPr/>
        </p:nvSpPr>
        <p:spPr>
          <a:xfrm>
            <a:off x="4683760" y="365929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833EE8E-757C-4D82-870B-5177C7D1D46C}"/>
              </a:ext>
            </a:extLst>
          </p:cNvPr>
          <p:cNvSpPr/>
          <p:nvPr/>
        </p:nvSpPr>
        <p:spPr>
          <a:xfrm>
            <a:off x="8872059" y="443076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31F1F9EB-4C15-4D1C-9AAE-27D64CB65581}"/>
              </a:ext>
            </a:extLst>
          </p:cNvPr>
          <p:cNvSpPr/>
          <p:nvPr/>
        </p:nvSpPr>
        <p:spPr>
          <a:xfrm>
            <a:off x="694292" y="262167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5EA8111A-97C1-4B48-A96D-54D41D932DB1}"/>
              </a:ext>
            </a:extLst>
          </p:cNvPr>
          <p:cNvSpPr/>
          <p:nvPr/>
        </p:nvSpPr>
        <p:spPr>
          <a:xfrm>
            <a:off x="4729998" y="269676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5CB6A69-665C-4CCD-A035-D5A903F5FBC2}"/>
              </a:ext>
            </a:extLst>
          </p:cNvPr>
          <p:cNvSpPr/>
          <p:nvPr/>
        </p:nvSpPr>
        <p:spPr>
          <a:xfrm>
            <a:off x="9079745" y="288035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4E3513B-50F8-4D27-907A-BADCA8135759}"/>
              </a:ext>
            </a:extLst>
          </p:cNvPr>
          <p:cNvSpPr/>
          <p:nvPr/>
        </p:nvSpPr>
        <p:spPr>
          <a:xfrm>
            <a:off x="552132" y="475456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5F9EFDCA-DD73-4EF1-AEF5-A871004DDB15}"/>
              </a:ext>
            </a:extLst>
          </p:cNvPr>
          <p:cNvSpPr/>
          <p:nvPr/>
        </p:nvSpPr>
        <p:spPr>
          <a:xfrm>
            <a:off x="4731704" y="4924105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EB6D88A-026E-4757-9EE4-63BDF5DAAF3B}"/>
              </a:ext>
            </a:extLst>
          </p:cNvPr>
          <p:cNvSpPr/>
          <p:nvPr/>
        </p:nvSpPr>
        <p:spPr>
          <a:xfrm>
            <a:off x="9079745" y="5028884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071734-B9FF-4DFE-8B73-5C73AA46659C}"/>
              </a:ext>
            </a:extLst>
          </p:cNvPr>
          <p:cNvSpPr txBox="1"/>
          <p:nvPr/>
        </p:nvSpPr>
        <p:spPr>
          <a:xfrm>
            <a:off x="9278065" y="5210444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lady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446D28-1C63-4BE1-BB7C-245C824634E5}"/>
              </a:ext>
            </a:extLst>
          </p:cNvPr>
          <p:cNvSpPr txBox="1"/>
          <p:nvPr/>
        </p:nvSpPr>
        <p:spPr>
          <a:xfrm>
            <a:off x="4729998" y="528752"/>
            <a:ext cx="2668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4CC7BA-0117-4B6C-894F-B9B3223B1A2A}"/>
              </a:ext>
            </a:extLst>
          </p:cNvPr>
          <p:cNvSpPr txBox="1"/>
          <p:nvPr/>
        </p:nvSpPr>
        <p:spPr>
          <a:xfrm>
            <a:off x="9204960" y="57452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E50E15-FD5D-4A11-A6A0-E7FE975FBDA6}"/>
              </a:ext>
            </a:extLst>
          </p:cNvPr>
          <p:cNvSpPr txBox="1"/>
          <p:nvPr/>
        </p:nvSpPr>
        <p:spPr>
          <a:xfrm>
            <a:off x="933512" y="274584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03A806-628C-4433-9692-74689FB33E13}"/>
              </a:ext>
            </a:extLst>
          </p:cNvPr>
          <p:cNvSpPr txBox="1"/>
          <p:nvPr/>
        </p:nvSpPr>
        <p:spPr>
          <a:xfrm>
            <a:off x="4981273" y="279094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84599E-D2C5-483D-BA43-6ABA34AE8685}"/>
              </a:ext>
            </a:extLst>
          </p:cNvPr>
          <p:cNvSpPr txBox="1"/>
          <p:nvPr/>
        </p:nvSpPr>
        <p:spPr>
          <a:xfrm>
            <a:off x="9268299" y="3061919"/>
            <a:ext cx="251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8F2685-7480-4343-9A6C-9862EF9026B6}"/>
              </a:ext>
            </a:extLst>
          </p:cNvPr>
          <p:cNvSpPr txBox="1"/>
          <p:nvPr/>
        </p:nvSpPr>
        <p:spPr>
          <a:xfrm>
            <a:off x="855226" y="486744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B6D7674-1C02-46E5-9BEA-5AB1255BBFB5}"/>
              </a:ext>
            </a:extLst>
          </p:cNvPr>
          <p:cNvSpPr txBox="1"/>
          <p:nvPr/>
        </p:nvSpPr>
        <p:spPr>
          <a:xfrm>
            <a:off x="4981273" y="508144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F1D02B-92E3-4D89-BE21-52E8AC888BD5}"/>
              </a:ext>
            </a:extLst>
          </p:cNvPr>
          <p:cNvSpPr txBox="1"/>
          <p:nvPr/>
        </p:nvSpPr>
        <p:spPr>
          <a:xfrm>
            <a:off x="901382" y="482998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aby</a:t>
            </a: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09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9B651-885B-49BD-8E9E-2C3B890D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" y="3187"/>
            <a:ext cx="3971447" cy="23745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18ABF-F993-4427-94CE-14CC3A46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1" y="4480241"/>
            <a:ext cx="3447970" cy="223520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A5A9C1-2F37-43AA-93ED-7F0F466E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1" y="-42228"/>
            <a:ext cx="3718559" cy="272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3A5AFC-FC48-4800-AF11-8B2ECFCD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4" y="2377758"/>
            <a:ext cx="4150283" cy="21024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278E0B-0ACD-4FDF-A5E2-E1108FFD2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724" y="0"/>
            <a:ext cx="4409440" cy="26384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FB9719-0324-4E07-9042-56F885497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164" y="2537620"/>
            <a:ext cx="3718559" cy="21867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081BF2-B2A3-4581-90EA-8F4752CE0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542" y="2614940"/>
            <a:ext cx="4119724" cy="20859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4F09E8-34FD-4F3B-A4E0-DEE4A858C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332" y="4724398"/>
            <a:ext cx="4061934" cy="2085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E60CD4-858E-4780-B6BA-268514FB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971" y="4724399"/>
            <a:ext cx="4546361" cy="2085974"/>
          </a:xfrm>
          <a:prstGeom prst="rect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6E36D94-E35D-4D5E-934B-B958B55084A8}"/>
              </a:ext>
            </a:extLst>
          </p:cNvPr>
          <p:cNvSpPr/>
          <p:nvPr/>
        </p:nvSpPr>
        <p:spPr>
          <a:xfrm>
            <a:off x="682982" y="34719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EF2B9746-37A4-45FE-8621-2B79CA3E069F}"/>
              </a:ext>
            </a:extLst>
          </p:cNvPr>
          <p:cNvSpPr/>
          <p:nvPr/>
        </p:nvSpPr>
        <p:spPr>
          <a:xfrm>
            <a:off x="4683760" y="365929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B833EE8E-757C-4D82-870B-5177C7D1D46C}"/>
              </a:ext>
            </a:extLst>
          </p:cNvPr>
          <p:cNvSpPr/>
          <p:nvPr/>
        </p:nvSpPr>
        <p:spPr>
          <a:xfrm>
            <a:off x="8872059" y="443076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31F1F9EB-4C15-4D1C-9AAE-27D64CB65581}"/>
              </a:ext>
            </a:extLst>
          </p:cNvPr>
          <p:cNvSpPr/>
          <p:nvPr/>
        </p:nvSpPr>
        <p:spPr>
          <a:xfrm>
            <a:off x="694292" y="262167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5EA8111A-97C1-4B48-A96D-54D41D932DB1}"/>
              </a:ext>
            </a:extLst>
          </p:cNvPr>
          <p:cNvSpPr/>
          <p:nvPr/>
        </p:nvSpPr>
        <p:spPr>
          <a:xfrm>
            <a:off x="4729998" y="269676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95CB6A69-665C-4CCD-A035-D5A903F5FBC2}"/>
              </a:ext>
            </a:extLst>
          </p:cNvPr>
          <p:cNvSpPr/>
          <p:nvPr/>
        </p:nvSpPr>
        <p:spPr>
          <a:xfrm>
            <a:off x="9079745" y="2880358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4E3513B-50F8-4D27-907A-BADCA8135759}"/>
              </a:ext>
            </a:extLst>
          </p:cNvPr>
          <p:cNvSpPr/>
          <p:nvPr/>
        </p:nvSpPr>
        <p:spPr>
          <a:xfrm>
            <a:off x="552132" y="4754562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5F9EFDCA-DD73-4EF1-AEF5-A871004DDB15}"/>
              </a:ext>
            </a:extLst>
          </p:cNvPr>
          <p:cNvSpPr/>
          <p:nvPr/>
        </p:nvSpPr>
        <p:spPr>
          <a:xfrm>
            <a:off x="4731704" y="4924105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EB6D88A-026E-4757-9EE4-63BDF5DAAF3B}"/>
              </a:ext>
            </a:extLst>
          </p:cNvPr>
          <p:cNvSpPr/>
          <p:nvPr/>
        </p:nvSpPr>
        <p:spPr>
          <a:xfrm>
            <a:off x="9079745" y="5028884"/>
            <a:ext cx="2824480" cy="168656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071734-B9FF-4DFE-8B73-5C73AA46659C}"/>
              </a:ext>
            </a:extLst>
          </p:cNvPr>
          <p:cNvSpPr txBox="1"/>
          <p:nvPr/>
        </p:nvSpPr>
        <p:spPr>
          <a:xfrm>
            <a:off x="9278065" y="5210444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446D28-1C63-4BE1-BB7C-245C824634E5}"/>
              </a:ext>
            </a:extLst>
          </p:cNvPr>
          <p:cNvSpPr txBox="1"/>
          <p:nvPr/>
        </p:nvSpPr>
        <p:spPr>
          <a:xfrm>
            <a:off x="4729998" y="528752"/>
            <a:ext cx="2668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4CC7BA-0117-4B6C-894F-B9B3223B1A2A}"/>
              </a:ext>
            </a:extLst>
          </p:cNvPr>
          <p:cNvSpPr txBox="1"/>
          <p:nvPr/>
        </p:nvSpPr>
        <p:spPr>
          <a:xfrm>
            <a:off x="9204960" y="57452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dais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E50E15-FD5D-4A11-A6A0-E7FE975FBDA6}"/>
              </a:ext>
            </a:extLst>
          </p:cNvPr>
          <p:cNvSpPr txBox="1"/>
          <p:nvPr/>
        </p:nvSpPr>
        <p:spPr>
          <a:xfrm>
            <a:off x="933512" y="274584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03A806-628C-4433-9692-74689FB33E13}"/>
              </a:ext>
            </a:extLst>
          </p:cNvPr>
          <p:cNvSpPr txBox="1"/>
          <p:nvPr/>
        </p:nvSpPr>
        <p:spPr>
          <a:xfrm>
            <a:off x="4981273" y="279094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84599E-D2C5-483D-BA43-6ABA34AE8685}"/>
              </a:ext>
            </a:extLst>
          </p:cNvPr>
          <p:cNvSpPr txBox="1"/>
          <p:nvPr/>
        </p:nvSpPr>
        <p:spPr>
          <a:xfrm>
            <a:off x="9268299" y="3061919"/>
            <a:ext cx="251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8F2685-7480-4343-9A6C-9862EF9026B6}"/>
              </a:ext>
            </a:extLst>
          </p:cNvPr>
          <p:cNvSpPr txBox="1"/>
          <p:nvPr/>
        </p:nvSpPr>
        <p:spPr>
          <a:xfrm>
            <a:off x="855226" y="4867447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B6D7674-1C02-46E5-9BEA-5AB1255BBFB5}"/>
              </a:ext>
            </a:extLst>
          </p:cNvPr>
          <p:cNvSpPr txBox="1"/>
          <p:nvPr/>
        </p:nvSpPr>
        <p:spPr>
          <a:xfrm>
            <a:off x="4981273" y="508144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puppy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pupp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F1D02B-92E3-4D89-BE21-52E8AC888BD5}"/>
              </a:ext>
            </a:extLst>
          </p:cNvPr>
          <p:cNvSpPr txBox="1"/>
          <p:nvPr/>
        </p:nvSpPr>
        <p:spPr>
          <a:xfrm>
            <a:off x="901382" y="482998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aby</a:t>
            </a: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5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film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140703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Number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5" y="1133053"/>
            <a:ext cx="4581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thirty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forty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fifty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sixty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seventy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4509610" y="1114567"/>
            <a:ext cx="76131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ninety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hundred		 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100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thousand	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1000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million		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10000000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zero			   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0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equals		   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=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	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1798318" y="2521803"/>
            <a:ext cx="34950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ear</a:t>
            </a: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rings</a:t>
            </a: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ear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A448C9-6596-41F7-8610-20488D1F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837" y="1098827"/>
            <a:ext cx="4393883" cy="43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-216102" y="-46570"/>
            <a:ext cx="288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rings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26E7FD6-68DE-488E-97B0-C8F94FF52C9D}"/>
              </a:ext>
            </a:extLst>
          </p:cNvPr>
          <p:cNvSpPr txBox="1"/>
          <p:nvPr/>
        </p:nvSpPr>
        <p:spPr>
          <a:xfrm>
            <a:off x="2425343" y="4350722"/>
            <a:ext cx="249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DD0E770-A467-4913-859E-E2F2ECA4B9D6}"/>
              </a:ext>
            </a:extLst>
          </p:cNvPr>
          <p:cNvSpPr txBox="1"/>
          <p:nvPr/>
        </p:nvSpPr>
        <p:spPr>
          <a:xfrm>
            <a:off x="1953828" y="2159330"/>
            <a:ext cx="1718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214493" y="4268140"/>
            <a:ext cx="207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2374144" y="9972"/>
            <a:ext cx="220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168505" y="2165021"/>
            <a:ext cx="145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4665644" y="9972"/>
            <a:ext cx="220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FA2B067-3A82-479F-9314-FE64AEB55072}"/>
              </a:ext>
            </a:extLst>
          </p:cNvPr>
          <p:cNvSpPr txBox="1"/>
          <p:nvPr/>
        </p:nvSpPr>
        <p:spPr>
          <a:xfrm>
            <a:off x="3778670" y="2139424"/>
            <a:ext cx="180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16955CF-A98E-424D-A41D-49293805521A}"/>
              </a:ext>
            </a:extLst>
          </p:cNvPr>
          <p:cNvSpPr txBox="1"/>
          <p:nvPr/>
        </p:nvSpPr>
        <p:spPr>
          <a:xfrm>
            <a:off x="4729693" y="4415649"/>
            <a:ext cx="2732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wig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442349D-5AA0-4D34-BA6B-7C81450F0144}"/>
              </a:ext>
            </a:extLst>
          </p:cNvPr>
          <p:cNvSpPr txBox="1"/>
          <p:nvPr/>
        </p:nvSpPr>
        <p:spPr>
          <a:xfrm>
            <a:off x="6907218" y="17639"/>
            <a:ext cx="220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9114670" y="292384"/>
            <a:ext cx="2926377" cy="6247864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grip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rings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zero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CBBB570-D9EC-497C-99F7-2212BF46DA1E}"/>
              </a:ext>
            </a:extLst>
          </p:cNvPr>
          <p:cNvSpPr txBox="1"/>
          <p:nvPr/>
        </p:nvSpPr>
        <p:spPr>
          <a:xfrm>
            <a:off x="5341717" y="2177953"/>
            <a:ext cx="220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72CC467-440E-4E20-B375-7E8334D3152E}"/>
              </a:ext>
            </a:extLst>
          </p:cNvPr>
          <p:cNvSpPr txBox="1"/>
          <p:nvPr/>
        </p:nvSpPr>
        <p:spPr>
          <a:xfrm>
            <a:off x="6988812" y="4427689"/>
            <a:ext cx="220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B775832-8AF5-4B2D-8A04-021A1285AB2C}"/>
              </a:ext>
            </a:extLst>
          </p:cNvPr>
          <p:cNvSpPr txBox="1"/>
          <p:nvPr/>
        </p:nvSpPr>
        <p:spPr>
          <a:xfrm>
            <a:off x="7028319" y="2147968"/>
            <a:ext cx="220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64DFCD1-DE7B-4743-8D7D-F218F460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65" y="594565"/>
            <a:ext cx="1658731" cy="166103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6D32E31-8283-4440-8B0B-C69B019E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993" y="5058608"/>
            <a:ext cx="1898544" cy="17030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24BF53E-3710-4D99-9278-130C69D51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85" y="695533"/>
            <a:ext cx="1531151" cy="13574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4DA4441-5A24-4F89-8946-F41F38729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403" y="572442"/>
            <a:ext cx="1014532" cy="15925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C22C20A-7CF7-4417-91BB-6C8F2BF33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614" y="686627"/>
            <a:ext cx="1335921" cy="14493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F8F413A-A9FA-447A-AE3F-0A9AD6A22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884" y="3074409"/>
            <a:ext cx="1680911" cy="108836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4A14922-C0C9-4196-BDAE-DA7CFF5A12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853" y="2916042"/>
            <a:ext cx="1893189" cy="11940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9B5215-31EA-4090-B538-CF212E9FB3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6740" y="2819200"/>
            <a:ext cx="789433" cy="123922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6FC0AE7-0BDE-4100-8241-16CEE0BFB9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45" y="4897873"/>
            <a:ext cx="2173581" cy="170301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DCF1879-6C24-4090-869B-3564DCD572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8486" y="4987483"/>
            <a:ext cx="1608305" cy="157334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326A5D7-015E-45C9-8E44-80594B84AC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6793" y="5260318"/>
            <a:ext cx="1913735" cy="102767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77DD3E5-C170-4EAE-8953-2B84C18C69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0853" y="2950766"/>
            <a:ext cx="1773275" cy="115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04801AB-CD01-4D36-A8ED-315BA43D28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505" y="2958460"/>
            <a:ext cx="1632539" cy="108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4DDE5F-F3D4-4AC1-9673-2C25A8F3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353" y="1797124"/>
            <a:ext cx="3697294" cy="36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66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849F95-9B60-457F-B260-88311A75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653" y="1653688"/>
            <a:ext cx="2620889" cy="40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172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C159065-CE1A-4E92-B245-FB99309DA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083" y="2044940"/>
            <a:ext cx="4600389" cy="28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176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wig 	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8865DD-99FF-4C04-B8D4-F91BA1C7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798" y="2230191"/>
            <a:ext cx="4195002" cy="37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film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key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honey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924306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wig 	5.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66CEF4-9067-47C3-86E7-7D509FE95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896" y="2238476"/>
            <a:ext cx="3021932" cy="32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43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wig 	5.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1E363B-D842-4D37-A066-5B5E10EA7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172" y="1958192"/>
            <a:ext cx="2860872" cy="45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529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wig 	5.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old man had a long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C5B4B7-A509-40BA-B153-124442526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7" y="3079976"/>
            <a:ext cx="2600325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1342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wig 	5.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old man had a long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shed was at the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of the house.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D99A01-446B-42A8-ABA5-1D9B632E1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716" y="3195127"/>
            <a:ext cx="4585911" cy="333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6765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wig 	5.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old man had a long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shed was at the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of the house.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 diver had lots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of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4416EB-7177-4396-98F1-0B06F3FE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377" y="3293949"/>
            <a:ext cx="4838536" cy="31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027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F90BD-9BFD-4632-BDC1-A2CF5E7D4568}"/>
              </a:ext>
            </a:extLst>
          </p:cNvPr>
          <p:cNvSpPr txBox="1"/>
          <p:nvPr/>
        </p:nvSpPr>
        <p:spPr>
          <a:xfrm>
            <a:off x="217714" y="272143"/>
            <a:ext cx="11495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Each daisy has a noun in it.  Write the plural of each noun on the side, and draw a picture in the daisy.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E046BE-619D-4988-8BFF-A2EE3849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47850"/>
            <a:ext cx="3467798" cy="285072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A940989-62C4-42E7-8A6A-CEFBC68B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98859">
            <a:off x="2843445" y="3432688"/>
            <a:ext cx="3532667" cy="29040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FD8FDFA-559D-468B-A500-CD6B5502C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93863" y="1525443"/>
            <a:ext cx="3798137" cy="31214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3EA0AE1-AF7E-4646-B331-2CEC91E0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76700">
            <a:off x="5496872" y="3222171"/>
            <a:ext cx="3798137" cy="3121423"/>
          </a:xfrm>
          <a:prstGeom prst="rect">
            <a:avLst/>
          </a:prstGeom>
        </p:spPr>
      </p:pic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46BB34F8-7752-4382-970F-0F928ABAC21E}"/>
              </a:ext>
            </a:extLst>
          </p:cNvPr>
          <p:cNvSpPr/>
          <p:nvPr/>
        </p:nvSpPr>
        <p:spPr>
          <a:xfrm>
            <a:off x="213464" y="2392057"/>
            <a:ext cx="2253342" cy="225334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748A7BDC-7D17-4635-8163-8ED14BD05B41}"/>
              </a:ext>
            </a:extLst>
          </p:cNvPr>
          <p:cNvSpPr/>
          <p:nvPr/>
        </p:nvSpPr>
        <p:spPr>
          <a:xfrm>
            <a:off x="3452615" y="4160501"/>
            <a:ext cx="2253342" cy="225334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01731F20-7A8A-4DC6-B374-832D92D86DE5}"/>
              </a:ext>
            </a:extLst>
          </p:cNvPr>
          <p:cNvSpPr/>
          <p:nvPr/>
        </p:nvSpPr>
        <p:spPr>
          <a:xfrm>
            <a:off x="6109902" y="3284685"/>
            <a:ext cx="2253342" cy="225334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A9E9406C-00AC-479A-85A2-2A302D165978}"/>
              </a:ext>
            </a:extLst>
          </p:cNvPr>
          <p:cNvSpPr/>
          <p:nvPr/>
        </p:nvSpPr>
        <p:spPr>
          <a:xfrm>
            <a:off x="9574421" y="1907158"/>
            <a:ext cx="2253342" cy="225334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7A84B5-6A54-4ADF-8A5F-C158FFC143D9}"/>
              </a:ext>
            </a:extLst>
          </p:cNvPr>
          <p:cNvSpPr txBox="1"/>
          <p:nvPr/>
        </p:nvSpPr>
        <p:spPr>
          <a:xfrm>
            <a:off x="666757" y="2356286"/>
            <a:ext cx="146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star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A0BE96-B93A-4354-8C6F-ADB0CDDBC845}"/>
              </a:ext>
            </a:extLst>
          </p:cNvPr>
          <p:cNvSpPr txBox="1"/>
          <p:nvPr/>
        </p:nvSpPr>
        <p:spPr>
          <a:xfrm>
            <a:off x="3801547" y="4197599"/>
            <a:ext cx="161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pony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BAFAF2-AE4B-4342-B9F9-FAC1898AD62C}"/>
              </a:ext>
            </a:extLst>
          </p:cNvPr>
          <p:cNvSpPr txBox="1"/>
          <p:nvPr/>
        </p:nvSpPr>
        <p:spPr>
          <a:xfrm>
            <a:off x="6650138" y="3266224"/>
            <a:ext cx="146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FC999F-8413-4C09-9DEA-C44EB4D7C121}"/>
              </a:ext>
            </a:extLst>
          </p:cNvPr>
          <p:cNvSpPr txBox="1"/>
          <p:nvPr/>
        </p:nvSpPr>
        <p:spPr>
          <a:xfrm>
            <a:off x="9977680" y="1993615"/>
            <a:ext cx="173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fairy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592D8C-7BDA-49A0-87AA-3FD10AF149E3}"/>
              </a:ext>
            </a:extLst>
          </p:cNvPr>
          <p:cNvSpPr txBox="1"/>
          <p:nvPr/>
        </p:nvSpPr>
        <p:spPr>
          <a:xfrm>
            <a:off x="3193180" y="2692550"/>
            <a:ext cx="2354157" cy="639457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5068B6-65FE-46C7-A48E-ABD6DC515163}"/>
              </a:ext>
            </a:extLst>
          </p:cNvPr>
          <p:cNvSpPr txBox="1"/>
          <p:nvPr/>
        </p:nvSpPr>
        <p:spPr>
          <a:xfrm>
            <a:off x="330054" y="4871270"/>
            <a:ext cx="2354157" cy="639457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5862913-4C18-4BBB-A595-CCFDEB262E66}"/>
              </a:ext>
            </a:extLst>
          </p:cNvPr>
          <p:cNvSpPr txBox="1"/>
          <p:nvPr/>
        </p:nvSpPr>
        <p:spPr>
          <a:xfrm>
            <a:off x="6059494" y="2274061"/>
            <a:ext cx="2354157" cy="63945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507306-5079-4616-A936-3512E85F3BFB}"/>
              </a:ext>
            </a:extLst>
          </p:cNvPr>
          <p:cNvSpPr txBox="1"/>
          <p:nvPr/>
        </p:nvSpPr>
        <p:spPr>
          <a:xfrm>
            <a:off x="9595540" y="4551542"/>
            <a:ext cx="2354157" cy="63945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40139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film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key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honey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money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8683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film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key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honey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money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donkey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8471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film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kept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key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honey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money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donkey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chimney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6693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1333</Words>
  <Application>Microsoft Office PowerPoint</Application>
  <PresentationFormat>ワイド画面</PresentationFormat>
  <Paragraphs>555</Paragraphs>
  <Slides>66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5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227</cp:revision>
  <cp:lastPrinted>2020-12-17T08:04:17Z</cp:lastPrinted>
  <dcterms:created xsi:type="dcterms:W3CDTF">2020-09-05T23:58:43Z</dcterms:created>
  <dcterms:modified xsi:type="dcterms:W3CDTF">2022-08-13T10:52:05Z</dcterms:modified>
</cp:coreProperties>
</file>