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99" r:id="rId2"/>
    <p:sldId id="266" r:id="rId3"/>
    <p:sldId id="811" r:id="rId4"/>
    <p:sldId id="859" r:id="rId5"/>
    <p:sldId id="858" r:id="rId6"/>
    <p:sldId id="857" r:id="rId7"/>
    <p:sldId id="856" r:id="rId8"/>
    <p:sldId id="855" r:id="rId9"/>
    <p:sldId id="854" r:id="rId10"/>
    <p:sldId id="853" r:id="rId11"/>
    <p:sldId id="852" r:id="rId12"/>
    <p:sldId id="851" r:id="rId13"/>
    <p:sldId id="785" r:id="rId14"/>
    <p:sldId id="860" r:id="rId15"/>
    <p:sldId id="887" r:id="rId16"/>
    <p:sldId id="885" r:id="rId17"/>
    <p:sldId id="433" r:id="rId18"/>
    <p:sldId id="821" r:id="rId19"/>
    <p:sldId id="863" r:id="rId20"/>
    <p:sldId id="861" r:id="rId21"/>
    <p:sldId id="862" r:id="rId22"/>
    <p:sldId id="820" r:id="rId23"/>
    <p:sldId id="864" r:id="rId24"/>
    <p:sldId id="865" r:id="rId25"/>
    <p:sldId id="866" r:id="rId26"/>
    <p:sldId id="867" r:id="rId27"/>
    <p:sldId id="868" r:id="rId28"/>
    <p:sldId id="869" r:id="rId29"/>
    <p:sldId id="870" r:id="rId30"/>
    <p:sldId id="871" r:id="rId31"/>
    <p:sldId id="872" r:id="rId32"/>
    <p:sldId id="873" r:id="rId33"/>
    <p:sldId id="874" r:id="rId34"/>
    <p:sldId id="893" r:id="rId35"/>
    <p:sldId id="892" r:id="rId36"/>
    <p:sldId id="891" r:id="rId37"/>
    <p:sldId id="890" r:id="rId38"/>
    <p:sldId id="889" r:id="rId39"/>
    <p:sldId id="888" r:id="rId40"/>
    <p:sldId id="875" r:id="rId41"/>
    <p:sldId id="896" r:id="rId42"/>
    <p:sldId id="895" r:id="rId43"/>
    <p:sldId id="894" r:id="rId44"/>
    <p:sldId id="286" r:id="rId45"/>
    <p:sldId id="283" r:id="rId46"/>
    <p:sldId id="652" r:id="rId47"/>
    <p:sldId id="402" r:id="rId48"/>
    <p:sldId id="297" r:id="rId49"/>
    <p:sldId id="1555" r:id="rId50"/>
    <p:sldId id="880" r:id="rId51"/>
    <p:sldId id="884" r:id="rId52"/>
    <p:sldId id="883" r:id="rId53"/>
    <p:sldId id="882" r:id="rId54"/>
    <p:sldId id="881" r:id="rId55"/>
    <p:sldId id="842" r:id="rId56"/>
    <p:sldId id="879" r:id="rId57"/>
    <p:sldId id="878" r:id="rId58"/>
    <p:sldId id="877" r:id="rId59"/>
    <p:sldId id="321" r:id="rId60"/>
  </p:sldIdLst>
  <p:sldSz cx="12192000" cy="6858000"/>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CC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80" autoAdjust="0"/>
    <p:restoredTop sz="94660"/>
  </p:normalViewPr>
  <p:slideViewPr>
    <p:cSldViewPr snapToGrid="0">
      <p:cViewPr varScale="1">
        <p:scale>
          <a:sx n="46" d="100"/>
          <a:sy n="46" d="100"/>
        </p:scale>
        <p:origin x="60"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71800" cy="499012"/>
          </a:xfrm>
          <a:prstGeom prst="rect">
            <a:avLst/>
          </a:prstGeom>
        </p:spPr>
        <p:txBody>
          <a:bodyPr vert="horz" lIns="96004" tIns="48002" rIns="96004" bIns="48002" rtlCol="0"/>
          <a:lstStyle>
            <a:lvl1pPr algn="l">
              <a:defRPr sz="1300"/>
            </a:lvl1pPr>
          </a:lstStyle>
          <a:p>
            <a:endParaRPr kumimoji="1" lang="ja-JP" altLang="en-US"/>
          </a:p>
        </p:txBody>
      </p:sp>
      <p:sp>
        <p:nvSpPr>
          <p:cNvPr id="3" name="日付プレースホルダー 2"/>
          <p:cNvSpPr>
            <a:spLocks noGrp="1"/>
          </p:cNvSpPr>
          <p:nvPr>
            <p:ph type="dt" idx="1"/>
          </p:nvPr>
        </p:nvSpPr>
        <p:spPr>
          <a:xfrm>
            <a:off x="3884615" y="0"/>
            <a:ext cx="2971800" cy="499012"/>
          </a:xfrm>
          <a:prstGeom prst="rect">
            <a:avLst/>
          </a:prstGeom>
        </p:spPr>
        <p:txBody>
          <a:bodyPr vert="horz" lIns="96004" tIns="48002" rIns="96004" bIns="48002" rtlCol="0"/>
          <a:lstStyle>
            <a:lvl1pPr algn="r">
              <a:defRPr sz="1300"/>
            </a:lvl1pPr>
          </a:lstStyle>
          <a:p>
            <a:fld id="{EB2C0D07-429B-4D5B-BB5C-D6AEFFA3B0FC}" type="datetimeFigureOut">
              <a:rPr kumimoji="1" lang="ja-JP" altLang="en-US" smtClean="0"/>
              <a:t>2022/11/24</a:t>
            </a:fld>
            <a:endParaRPr kumimoji="1" lang="ja-JP" altLang="en-US"/>
          </a:p>
        </p:txBody>
      </p:sp>
      <p:sp>
        <p:nvSpPr>
          <p:cNvPr id="4" name="スライド イメージ プレースホルダー 3"/>
          <p:cNvSpPr>
            <a:spLocks noGrp="1" noRot="1" noChangeAspect="1"/>
          </p:cNvSpPr>
          <p:nvPr>
            <p:ph type="sldImg" idx="2"/>
          </p:nvPr>
        </p:nvSpPr>
        <p:spPr>
          <a:xfrm>
            <a:off x="446088" y="1243013"/>
            <a:ext cx="5967412" cy="3355975"/>
          </a:xfrm>
          <a:prstGeom prst="rect">
            <a:avLst/>
          </a:prstGeom>
          <a:noFill/>
          <a:ln w="12700">
            <a:solidFill>
              <a:prstClr val="black"/>
            </a:solidFill>
          </a:ln>
        </p:spPr>
        <p:txBody>
          <a:bodyPr vert="horz" lIns="96004" tIns="48002" rIns="96004" bIns="48002" rtlCol="0" anchor="ctr"/>
          <a:lstStyle/>
          <a:p>
            <a:endParaRPr lang="ja-JP" altLang="en-US"/>
          </a:p>
        </p:txBody>
      </p:sp>
      <p:sp>
        <p:nvSpPr>
          <p:cNvPr id="5" name="ノート プレースホルダー 4"/>
          <p:cNvSpPr>
            <a:spLocks noGrp="1"/>
          </p:cNvSpPr>
          <p:nvPr>
            <p:ph type="body" sz="quarter" idx="3"/>
          </p:nvPr>
        </p:nvSpPr>
        <p:spPr>
          <a:xfrm>
            <a:off x="685800" y="4786363"/>
            <a:ext cx="5486400" cy="3916115"/>
          </a:xfrm>
          <a:prstGeom prst="rect">
            <a:avLst/>
          </a:prstGeom>
        </p:spPr>
        <p:txBody>
          <a:bodyPr vert="horz" lIns="96004" tIns="48002" rIns="96004" bIns="4800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6679"/>
            <a:ext cx="2971800" cy="499011"/>
          </a:xfrm>
          <a:prstGeom prst="rect">
            <a:avLst/>
          </a:prstGeom>
        </p:spPr>
        <p:txBody>
          <a:bodyPr vert="horz" lIns="96004" tIns="48002" rIns="96004" bIns="48002"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84615" y="9446679"/>
            <a:ext cx="2971800" cy="499011"/>
          </a:xfrm>
          <a:prstGeom prst="rect">
            <a:avLst/>
          </a:prstGeom>
        </p:spPr>
        <p:txBody>
          <a:bodyPr vert="horz" lIns="96004" tIns="48002" rIns="96004" bIns="48002" rtlCol="0" anchor="b"/>
          <a:lstStyle>
            <a:lvl1pPr algn="r">
              <a:defRPr sz="1300"/>
            </a:lvl1pPr>
          </a:lstStyle>
          <a:p>
            <a:fld id="{257A7C91-0D0C-492F-A590-3AF3512FDEA1}" type="slidenum">
              <a:rPr kumimoji="1" lang="ja-JP" altLang="en-US" smtClean="0"/>
              <a:t>‹#›</a:t>
            </a:fld>
            <a:endParaRPr kumimoji="1" lang="ja-JP" altLang="en-US"/>
          </a:p>
        </p:txBody>
      </p:sp>
    </p:spTree>
    <p:extLst>
      <p:ext uri="{BB962C8B-B14F-4D97-AF65-F5344CB8AC3E}">
        <p14:creationId xmlns:p14="http://schemas.microsoft.com/office/powerpoint/2010/main" val="8566596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209F71-AB97-456C-853F-4E404E01D41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037816C-E78A-47E2-8B8A-F0DE91B11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93DC2AC-8081-4ECA-AC8E-E19EA8433819}"/>
              </a:ext>
            </a:extLst>
          </p:cNvPr>
          <p:cNvSpPr>
            <a:spLocks noGrp="1"/>
          </p:cNvSpPr>
          <p:nvPr>
            <p:ph type="dt" sz="half" idx="10"/>
          </p:nvPr>
        </p:nvSpPr>
        <p:spPr/>
        <p:txBody>
          <a:bodyPr/>
          <a:lstStyle/>
          <a:p>
            <a:fld id="{F83C38D8-E42E-41BA-9C8C-6363182CE949}" type="datetimeFigureOut">
              <a:rPr kumimoji="1" lang="ja-JP" altLang="en-US" smtClean="0"/>
              <a:t>2022/11/24</a:t>
            </a:fld>
            <a:endParaRPr kumimoji="1" lang="ja-JP" altLang="en-US"/>
          </a:p>
        </p:txBody>
      </p:sp>
      <p:sp>
        <p:nvSpPr>
          <p:cNvPr id="5" name="フッター プレースホルダー 4">
            <a:extLst>
              <a:ext uri="{FF2B5EF4-FFF2-40B4-BE49-F238E27FC236}">
                <a16:creationId xmlns:a16="http://schemas.microsoft.com/office/drawing/2014/main" id="{F0DDCECE-D8C9-42D1-B0A0-3D7692DB67B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36EA01-03F3-4927-B89B-48A1B7200CF3}"/>
              </a:ext>
            </a:extLst>
          </p:cNvPr>
          <p:cNvSpPr>
            <a:spLocks noGrp="1"/>
          </p:cNvSpPr>
          <p:nvPr>
            <p:ph type="sldNum" sz="quarter" idx="12"/>
          </p:nvPr>
        </p:nvSpPr>
        <p:spPr/>
        <p:txBody>
          <a:body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3916712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8CC961-C534-40F1-A876-40FAE13A817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D06FD06-A039-47FB-8D49-3682B566B80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B735B0-4E20-436F-9E04-6606210B6990}"/>
              </a:ext>
            </a:extLst>
          </p:cNvPr>
          <p:cNvSpPr>
            <a:spLocks noGrp="1"/>
          </p:cNvSpPr>
          <p:nvPr>
            <p:ph type="dt" sz="half" idx="10"/>
          </p:nvPr>
        </p:nvSpPr>
        <p:spPr/>
        <p:txBody>
          <a:bodyPr/>
          <a:lstStyle/>
          <a:p>
            <a:fld id="{F83C38D8-E42E-41BA-9C8C-6363182CE949}" type="datetimeFigureOut">
              <a:rPr kumimoji="1" lang="ja-JP" altLang="en-US" smtClean="0"/>
              <a:t>2022/11/24</a:t>
            </a:fld>
            <a:endParaRPr kumimoji="1" lang="ja-JP" altLang="en-US"/>
          </a:p>
        </p:txBody>
      </p:sp>
      <p:sp>
        <p:nvSpPr>
          <p:cNvPr id="5" name="フッター プレースホルダー 4">
            <a:extLst>
              <a:ext uri="{FF2B5EF4-FFF2-40B4-BE49-F238E27FC236}">
                <a16:creationId xmlns:a16="http://schemas.microsoft.com/office/drawing/2014/main" id="{3F0ECA4D-CFB2-44BF-9ED9-E9BCDE4FDD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09A2CE9-306F-469F-908C-1A76207B0A7E}"/>
              </a:ext>
            </a:extLst>
          </p:cNvPr>
          <p:cNvSpPr>
            <a:spLocks noGrp="1"/>
          </p:cNvSpPr>
          <p:nvPr>
            <p:ph type="sldNum" sz="quarter" idx="12"/>
          </p:nvPr>
        </p:nvSpPr>
        <p:spPr/>
        <p:txBody>
          <a:body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227354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A3FF7B6-C890-4BBA-8723-2AF563F6AB9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306B027-E3DF-49F7-ABDB-B76A3EA674D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505C2E6-978A-4321-8CAC-F4767B963896}"/>
              </a:ext>
            </a:extLst>
          </p:cNvPr>
          <p:cNvSpPr>
            <a:spLocks noGrp="1"/>
          </p:cNvSpPr>
          <p:nvPr>
            <p:ph type="dt" sz="half" idx="10"/>
          </p:nvPr>
        </p:nvSpPr>
        <p:spPr/>
        <p:txBody>
          <a:bodyPr/>
          <a:lstStyle/>
          <a:p>
            <a:fld id="{F83C38D8-E42E-41BA-9C8C-6363182CE949}" type="datetimeFigureOut">
              <a:rPr kumimoji="1" lang="ja-JP" altLang="en-US" smtClean="0"/>
              <a:t>2022/11/24</a:t>
            </a:fld>
            <a:endParaRPr kumimoji="1" lang="ja-JP" altLang="en-US"/>
          </a:p>
        </p:txBody>
      </p:sp>
      <p:sp>
        <p:nvSpPr>
          <p:cNvPr id="5" name="フッター プレースホルダー 4">
            <a:extLst>
              <a:ext uri="{FF2B5EF4-FFF2-40B4-BE49-F238E27FC236}">
                <a16:creationId xmlns:a16="http://schemas.microsoft.com/office/drawing/2014/main" id="{1F6C7382-B4C8-40C0-AF9C-9F483DB8C7C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58FB39-BAFE-4E7F-BAC0-605AF094DDF4}"/>
              </a:ext>
            </a:extLst>
          </p:cNvPr>
          <p:cNvSpPr>
            <a:spLocks noGrp="1"/>
          </p:cNvSpPr>
          <p:nvPr>
            <p:ph type="sldNum" sz="quarter" idx="12"/>
          </p:nvPr>
        </p:nvSpPr>
        <p:spPr/>
        <p:txBody>
          <a:body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142881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9A705A-149F-4951-BFB4-C02B3FEB1D4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A2D417F-4ED4-4A61-99CA-E76A505ADBD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B043407-7E5C-4158-9B97-5E3827DF3789}"/>
              </a:ext>
            </a:extLst>
          </p:cNvPr>
          <p:cNvSpPr>
            <a:spLocks noGrp="1"/>
          </p:cNvSpPr>
          <p:nvPr>
            <p:ph type="dt" sz="half" idx="10"/>
          </p:nvPr>
        </p:nvSpPr>
        <p:spPr/>
        <p:txBody>
          <a:bodyPr/>
          <a:lstStyle/>
          <a:p>
            <a:fld id="{F83C38D8-E42E-41BA-9C8C-6363182CE949}" type="datetimeFigureOut">
              <a:rPr kumimoji="1" lang="ja-JP" altLang="en-US" smtClean="0"/>
              <a:t>2022/11/24</a:t>
            </a:fld>
            <a:endParaRPr kumimoji="1" lang="ja-JP" altLang="en-US"/>
          </a:p>
        </p:txBody>
      </p:sp>
      <p:sp>
        <p:nvSpPr>
          <p:cNvPr id="5" name="フッター プレースホルダー 4">
            <a:extLst>
              <a:ext uri="{FF2B5EF4-FFF2-40B4-BE49-F238E27FC236}">
                <a16:creationId xmlns:a16="http://schemas.microsoft.com/office/drawing/2014/main" id="{FE259FB1-8AE0-4D99-90B3-2D54BE88457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9DB847-341E-4FC6-A780-0E2B1D4E2289}"/>
              </a:ext>
            </a:extLst>
          </p:cNvPr>
          <p:cNvSpPr>
            <a:spLocks noGrp="1"/>
          </p:cNvSpPr>
          <p:nvPr>
            <p:ph type="sldNum" sz="quarter" idx="12"/>
          </p:nvPr>
        </p:nvSpPr>
        <p:spPr/>
        <p:txBody>
          <a:body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820850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87D7D-199F-41D7-AA0A-F6AE287EE20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1DEFA5E-820C-4546-A2FD-C0A2656D57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D16E1F8-D2A6-4A29-8095-76539FF65EAF}"/>
              </a:ext>
            </a:extLst>
          </p:cNvPr>
          <p:cNvSpPr>
            <a:spLocks noGrp="1"/>
          </p:cNvSpPr>
          <p:nvPr>
            <p:ph type="dt" sz="half" idx="10"/>
          </p:nvPr>
        </p:nvSpPr>
        <p:spPr/>
        <p:txBody>
          <a:bodyPr/>
          <a:lstStyle/>
          <a:p>
            <a:fld id="{F83C38D8-E42E-41BA-9C8C-6363182CE949}" type="datetimeFigureOut">
              <a:rPr kumimoji="1" lang="ja-JP" altLang="en-US" smtClean="0"/>
              <a:t>2022/11/24</a:t>
            </a:fld>
            <a:endParaRPr kumimoji="1" lang="ja-JP" altLang="en-US"/>
          </a:p>
        </p:txBody>
      </p:sp>
      <p:sp>
        <p:nvSpPr>
          <p:cNvPr id="5" name="フッター プレースホルダー 4">
            <a:extLst>
              <a:ext uri="{FF2B5EF4-FFF2-40B4-BE49-F238E27FC236}">
                <a16:creationId xmlns:a16="http://schemas.microsoft.com/office/drawing/2014/main" id="{19A07674-E9EA-4791-97E5-87CBDCD28D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922EBB-D5C9-40D4-863B-C93F1C002897}"/>
              </a:ext>
            </a:extLst>
          </p:cNvPr>
          <p:cNvSpPr>
            <a:spLocks noGrp="1"/>
          </p:cNvSpPr>
          <p:nvPr>
            <p:ph type="sldNum" sz="quarter" idx="12"/>
          </p:nvPr>
        </p:nvSpPr>
        <p:spPr/>
        <p:txBody>
          <a:body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6323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218A06-0820-43E2-ADE5-5A7AD824CAC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8CA071C-E08F-4255-87C4-871A5951526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281DC0E-192C-4928-A104-F818A584C29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716A6A3-3462-4187-B353-8534D077D67E}"/>
              </a:ext>
            </a:extLst>
          </p:cNvPr>
          <p:cNvSpPr>
            <a:spLocks noGrp="1"/>
          </p:cNvSpPr>
          <p:nvPr>
            <p:ph type="dt" sz="half" idx="10"/>
          </p:nvPr>
        </p:nvSpPr>
        <p:spPr/>
        <p:txBody>
          <a:bodyPr/>
          <a:lstStyle/>
          <a:p>
            <a:fld id="{F83C38D8-E42E-41BA-9C8C-6363182CE949}" type="datetimeFigureOut">
              <a:rPr kumimoji="1" lang="ja-JP" altLang="en-US" smtClean="0"/>
              <a:t>2022/11/24</a:t>
            </a:fld>
            <a:endParaRPr kumimoji="1" lang="ja-JP" altLang="en-US"/>
          </a:p>
        </p:txBody>
      </p:sp>
      <p:sp>
        <p:nvSpPr>
          <p:cNvPr id="6" name="フッター プレースホルダー 5">
            <a:extLst>
              <a:ext uri="{FF2B5EF4-FFF2-40B4-BE49-F238E27FC236}">
                <a16:creationId xmlns:a16="http://schemas.microsoft.com/office/drawing/2014/main" id="{7EB32E23-A58A-4B69-ACA3-322D3834F8B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138E646-5751-4395-BDF5-4A5694AF599E}"/>
              </a:ext>
            </a:extLst>
          </p:cNvPr>
          <p:cNvSpPr>
            <a:spLocks noGrp="1"/>
          </p:cNvSpPr>
          <p:nvPr>
            <p:ph type="sldNum" sz="quarter" idx="12"/>
          </p:nvPr>
        </p:nvSpPr>
        <p:spPr/>
        <p:txBody>
          <a:body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377853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268769-A4E5-4AB3-ABB8-B1399DD9749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A37AF43-76FC-4489-865D-24BA6F498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60AE978-3B0A-4607-BE52-D432B0E2D20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F86E8DB-FA7A-4CD8-8E94-FB9535851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ED8589D-6B12-4425-8A18-82891766BA2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E2993E0-911C-46D4-BF8A-21472D57AEFC}"/>
              </a:ext>
            </a:extLst>
          </p:cNvPr>
          <p:cNvSpPr>
            <a:spLocks noGrp="1"/>
          </p:cNvSpPr>
          <p:nvPr>
            <p:ph type="dt" sz="half" idx="10"/>
          </p:nvPr>
        </p:nvSpPr>
        <p:spPr/>
        <p:txBody>
          <a:bodyPr/>
          <a:lstStyle/>
          <a:p>
            <a:fld id="{F83C38D8-E42E-41BA-9C8C-6363182CE949}" type="datetimeFigureOut">
              <a:rPr kumimoji="1" lang="ja-JP" altLang="en-US" smtClean="0"/>
              <a:t>2022/11/24</a:t>
            </a:fld>
            <a:endParaRPr kumimoji="1" lang="ja-JP" altLang="en-US"/>
          </a:p>
        </p:txBody>
      </p:sp>
      <p:sp>
        <p:nvSpPr>
          <p:cNvPr id="8" name="フッター プレースホルダー 7">
            <a:extLst>
              <a:ext uri="{FF2B5EF4-FFF2-40B4-BE49-F238E27FC236}">
                <a16:creationId xmlns:a16="http://schemas.microsoft.com/office/drawing/2014/main" id="{1E2CA9A0-0E7F-4DB5-841C-23918A2700C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C40B32D-2F04-4EB2-8743-388902FD2990}"/>
              </a:ext>
            </a:extLst>
          </p:cNvPr>
          <p:cNvSpPr>
            <a:spLocks noGrp="1"/>
          </p:cNvSpPr>
          <p:nvPr>
            <p:ph type="sldNum" sz="quarter" idx="12"/>
          </p:nvPr>
        </p:nvSpPr>
        <p:spPr/>
        <p:txBody>
          <a:body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3116205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9719D2-EA0E-4A37-B767-E1248343668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1848310-7340-4FA5-A69C-8869743B14CF}"/>
              </a:ext>
            </a:extLst>
          </p:cNvPr>
          <p:cNvSpPr>
            <a:spLocks noGrp="1"/>
          </p:cNvSpPr>
          <p:nvPr>
            <p:ph type="dt" sz="half" idx="10"/>
          </p:nvPr>
        </p:nvSpPr>
        <p:spPr/>
        <p:txBody>
          <a:bodyPr/>
          <a:lstStyle/>
          <a:p>
            <a:fld id="{F83C38D8-E42E-41BA-9C8C-6363182CE949}" type="datetimeFigureOut">
              <a:rPr kumimoji="1" lang="ja-JP" altLang="en-US" smtClean="0"/>
              <a:t>2022/11/24</a:t>
            </a:fld>
            <a:endParaRPr kumimoji="1" lang="ja-JP" altLang="en-US"/>
          </a:p>
        </p:txBody>
      </p:sp>
      <p:sp>
        <p:nvSpPr>
          <p:cNvPr id="4" name="フッター プレースホルダー 3">
            <a:extLst>
              <a:ext uri="{FF2B5EF4-FFF2-40B4-BE49-F238E27FC236}">
                <a16:creationId xmlns:a16="http://schemas.microsoft.com/office/drawing/2014/main" id="{18B8B7D0-C20F-44A4-9399-FA8E0436284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EDEAD43-0C66-4B2C-84D7-2B848A285421}"/>
              </a:ext>
            </a:extLst>
          </p:cNvPr>
          <p:cNvSpPr>
            <a:spLocks noGrp="1"/>
          </p:cNvSpPr>
          <p:nvPr>
            <p:ph type="sldNum" sz="quarter" idx="12"/>
          </p:nvPr>
        </p:nvSpPr>
        <p:spPr/>
        <p:txBody>
          <a:body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1626423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966D2F1-92F2-49BA-8CF2-444A937E8D31}"/>
              </a:ext>
            </a:extLst>
          </p:cNvPr>
          <p:cNvSpPr>
            <a:spLocks noGrp="1"/>
          </p:cNvSpPr>
          <p:nvPr>
            <p:ph type="dt" sz="half" idx="10"/>
          </p:nvPr>
        </p:nvSpPr>
        <p:spPr/>
        <p:txBody>
          <a:bodyPr/>
          <a:lstStyle/>
          <a:p>
            <a:fld id="{F83C38D8-E42E-41BA-9C8C-6363182CE949}" type="datetimeFigureOut">
              <a:rPr kumimoji="1" lang="ja-JP" altLang="en-US" smtClean="0"/>
              <a:t>2022/11/24</a:t>
            </a:fld>
            <a:endParaRPr kumimoji="1" lang="ja-JP" altLang="en-US"/>
          </a:p>
        </p:txBody>
      </p:sp>
      <p:sp>
        <p:nvSpPr>
          <p:cNvPr id="3" name="フッター プレースホルダー 2">
            <a:extLst>
              <a:ext uri="{FF2B5EF4-FFF2-40B4-BE49-F238E27FC236}">
                <a16:creationId xmlns:a16="http://schemas.microsoft.com/office/drawing/2014/main" id="{8FDA3362-96A8-4F5B-924E-007E331E85E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83A6F45-F363-4DF9-9A8C-F1FF909E613F}"/>
              </a:ext>
            </a:extLst>
          </p:cNvPr>
          <p:cNvSpPr>
            <a:spLocks noGrp="1"/>
          </p:cNvSpPr>
          <p:nvPr>
            <p:ph type="sldNum" sz="quarter" idx="12"/>
          </p:nvPr>
        </p:nvSpPr>
        <p:spPr/>
        <p:txBody>
          <a:body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2945416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C35371-80C9-45F0-B35A-6878DD8B5FF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47E5D04-25A4-4E8A-BF2D-753D2CDF04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49248ED-876C-4B4F-8E71-E530E0B84C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F18BE59-E810-412B-973A-915533C1D2AD}"/>
              </a:ext>
            </a:extLst>
          </p:cNvPr>
          <p:cNvSpPr>
            <a:spLocks noGrp="1"/>
          </p:cNvSpPr>
          <p:nvPr>
            <p:ph type="dt" sz="half" idx="10"/>
          </p:nvPr>
        </p:nvSpPr>
        <p:spPr/>
        <p:txBody>
          <a:bodyPr/>
          <a:lstStyle/>
          <a:p>
            <a:fld id="{F83C38D8-E42E-41BA-9C8C-6363182CE949}" type="datetimeFigureOut">
              <a:rPr kumimoji="1" lang="ja-JP" altLang="en-US" smtClean="0"/>
              <a:t>2022/11/24</a:t>
            </a:fld>
            <a:endParaRPr kumimoji="1" lang="ja-JP" altLang="en-US"/>
          </a:p>
        </p:txBody>
      </p:sp>
      <p:sp>
        <p:nvSpPr>
          <p:cNvPr id="6" name="フッター プレースホルダー 5">
            <a:extLst>
              <a:ext uri="{FF2B5EF4-FFF2-40B4-BE49-F238E27FC236}">
                <a16:creationId xmlns:a16="http://schemas.microsoft.com/office/drawing/2014/main" id="{F1883671-A962-4022-8F7D-69A68EDC1E7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2113C3D-ABBC-4F9B-8FB3-2F070DECFBF5}"/>
              </a:ext>
            </a:extLst>
          </p:cNvPr>
          <p:cNvSpPr>
            <a:spLocks noGrp="1"/>
          </p:cNvSpPr>
          <p:nvPr>
            <p:ph type="sldNum" sz="quarter" idx="12"/>
          </p:nvPr>
        </p:nvSpPr>
        <p:spPr/>
        <p:txBody>
          <a:body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23799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C080B3-24F1-4502-AB5D-C0F7FF4B73C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3717C53-2C6F-461C-9ED6-44050A85D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05765D6-8B6F-4890-A7CB-2DDA70E46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410DD8E-33BF-40E7-9A03-6C6D782A0BDD}"/>
              </a:ext>
            </a:extLst>
          </p:cNvPr>
          <p:cNvSpPr>
            <a:spLocks noGrp="1"/>
          </p:cNvSpPr>
          <p:nvPr>
            <p:ph type="dt" sz="half" idx="10"/>
          </p:nvPr>
        </p:nvSpPr>
        <p:spPr/>
        <p:txBody>
          <a:bodyPr/>
          <a:lstStyle/>
          <a:p>
            <a:fld id="{F83C38D8-E42E-41BA-9C8C-6363182CE949}" type="datetimeFigureOut">
              <a:rPr kumimoji="1" lang="ja-JP" altLang="en-US" smtClean="0"/>
              <a:t>2022/11/24</a:t>
            </a:fld>
            <a:endParaRPr kumimoji="1" lang="ja-JP" altLang="en-US"/>
          </a:p>
        </p:txBody>
      </p:sp>
      <p:sp>
        <p:nvSpPr>
          <p:cNvPr id="6" name="フッター プレースホルダー 5">
            <a:extLst>
              <a:ext uri="{FF2B5EF4-FFF2-40B4-BE49-F238E27FC236}">
                <a16:creationId xmlns:a16="http://schemas.microsoft.com/office/drawing/2014/main" id="{989649BC-C2C5-454D-A63E-CA9E7403126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3A53A99-ED5B-43D7-84C3-5923FBEB3BEA}"/>
              </a:ext>
            </a:extLst>
          </p:cNvPr>
          <p:cNvSpPr>
            <a:spLocks noGrp="1"/>
          </p:cNvSpPr>
          <p:nvPr>
            <p:ph type="sldNum" sz="quarter" idx="12"/>
          </p:nvPr>
        </p:nvSpPr>
        <p:spPr/>
        <p:txBody>
          <a:body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177778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B546B4A-D85C-4171-B37C-F4F19699C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0411555-7085-4560-B418-FC26D9C6DC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2B1776-13FF-48C7-994F-5ACB53E66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C38D8-E42E-41BA-9C8C-6363182CE949}" type="datetimeFigureOut">
              <a:rPr kumimoji="1" lang="ja-JP" altLang="en-US" smtClean="0"/>
              <a:t>2022/11/24</a:t>
            </a:fld>
            <a:endParaRPr kumimoji="1" lang="ja-JP" altLang="en-US"/>
          </a:p>
        </p:txBody>
      </p:sp>
      <p:sp>
        <p:nvSpPr>
          <p:cNvPr id="5" name="フッター プレースホルダー 4">
            <a:extLst>
              <a:ext uri="{FF2B5EF4-FFF2-40B4-BE49-F238E27FC236}">
                <a16:creationId xmlns:a16="http://schemas.microsoft.com/office/drawing/2014/main" id="{8E010C0D-C8DE-4880-AA63-2584070485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249319-EDAF-4F65-BDC5-5AB4CDFA7E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63607-14C8-4C1E-9995-94E4D95F6EAF}" type="slidenum">
              <a:rPr kumimoji="1" lang="ja-JP" altLang="en-US" smtClean="0"/>
              <a:t>‹#›</a:t>
            </a:fld>
            <a:endParaRPr kumimoji="1" lang="ja-JP" altLang="en-US"/>
          </a:p>
        </p:txBody>
      </p:sp>
    </p:spTree>
    <p:extLst>
      <p:ext uri="{BB962C8B-B14F-4D97-AF65-F5344CB8AC3E}">
        <p14:creationId xmlns:p14="http://schemas.microsoft.com/office/powerpoint/2010/main" val="1408695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1">
            <a:extLst>
              <a:ext uri="{FF2B5EF4-FFF2-40B4-BE49-F238E27FC236}">
                <a16:creationId xmlns:a16="http://schemas.microsoft.com/office/drawing/2014/main" id="{A8CD0C3D-66DF-4B2F-8BBD-F3478275E56E}"/>
              </a:ext>
            </a:extLst>
          </p:cNvPr>
          <p:cNvSpPr txBox="1"/>
          <p:nvPr/>
        </p:nvSpPr>
        <p:spPr>
          <a:xfrm>
            <a:off x="6632841" y="3401863"/>
            <a:ext cx="5334930" cy="30041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kumimoji="1" lang="en-US" altLang="ja-JP" sz="6000" b="1" dirty="0">
                <a:latin typeface="Aharoni" panose="02010803020104030203" pitchFamily="2" charset="-79"/>
                <a:ea typeface="+mj-ea"/>
                <a:cs typeface="Aharoni" panose="02010803020104030203" pitchFamily="2" charset="-79"/>
              </a:rPr>
              <a:t>Jolly Grammar 2-23</a:t>
            </a:r>
          </a:p>
        </p:txBody>
      </p:sp>
      <p:sp>
        <p:nvSpPr>
          <p:cNvPr id="15" name="Freeform: Shape 9">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3" name="図 2">
            <a:extLst>
              <a:ext uri="{FF2B5EF4-FFF2-40B4-BE49-F238E27FC236}">
                <a16:creationId xmlns:a16="http://schemas.microsoft.com/office/drawing/2014/main" id="{4CCEC0BD-2C05-4B22-B1FF-6EFB0B123EDE}"/>
              </a:ext>
            </a:extLst>
          </p:cNvPr>
          <p:cNvPicPr>
            <a:picLocks noChangeAspect="1"/>
          </p:cNvPicPr>
          <p:nvPr/>
        </p:nvPicPr>
        <p:blipFill rotWithShape="1">
          <a:blip r:embed="rId2"/>
          <a:srcRect r="-2" b="-2"/>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0" name="Freeform: Shape 19">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384777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88AB8-56C0-4C57-90D1-44C471F21012}"/>
              </a:ext>
            </a:extLst>
          </p:cNvPr>
          <p:cNvSpPr txBox="1"/>
          <p:nvPr/>
        </p:nvSpPr>
        <p:spPr>
          <a:xfrm>
            <a:off x="439420" y="486043"/>
            <a:ext cx="4867275" cy="5632311"/>
          </a:xfrm>
          <a:prstGeom prst="rect">
            <a:avLst/>
          </a:prstGeom>
          <a:noFill/>
        </p:spPr>
        <p:txBody>
          <a:bodyPr wrap="square" rtlCol="0">
            <a:spAutoFit/>
          </a:bodyPr>
          <a:lstStyle/>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twig</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from</a:t>
            </a:r>
          </a:p>
          <a:p>
            <a:pPr marL="914400" indent="-914400">
              <a:buFontTx/>
              <a:buAutoNum type="arabicPeriod"/>
            </a:pPr>
            <a:r>
              <a:rPr lang="en-US" altLang="ja-JP" sz="7200" dirty="0">
                <a:latin typeface="Cavolini" panose="03000502040302020204" pitchFamily="66" charset="0"/>
                <a:ea typeface="メイリオ" panose="020B0604030504040204" pitchFamily="50" charset="-128"/>
                <a:cs typeface="Cavolini" panose="03000502040302020204" pitchFamily="66" charset="0"/>
              </a:rPr>
              <a:t>torch</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walk</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jaw</a:t>
            </a:r>
            <a:endParaRPr kumimoji="1" lang="ja-JP" altLang="en-US" sz="7200" dirty="0">
              <a:latin typeface="Cavolini" panose="03000502040302020204" pitchFamily="66" charset="0"/>
              <a:ea typeface="メイリオ" panose="020B0604030504040204" pitchFamily="50" charset="-128"/>
              <a:cs typeface="Cavolini" panose="03000502040302020204" pitchFamily="66" charset="0"/>
            </a:endParaRPr>
          </a:p>
        </p:txBody>
      </p:sp>
      <p:sp>
        <p:nvSpPr>
          <p:cNvPr id="6" name="テキスト ボックス 5">
            <a:extLst>
              <a:ext uri="{FF2B5EF4-FFF2-40B4-BE49-F238E27FC236}">
                <a16:creationId xmlns:a16="http://schemas.microsoft.com/office/drawing/2014/main" id="{A6493B8D-674E-4937-9D32-6429492A9945}"/>
              </a:ext>
            </a:extLst>
          </p:cNvPr>
          <p:cNvSpPr txBox="1"/>
          <p:nvPr/>
        </p:nvSpPr>
        <p:spPr>
          <a:xfrm>
            <a:off x="5306695" y="486042"/>
            <a:ext cx="7701114" cy="4524315"/>
          </a:xfrm>
          <a:prstGeom prst="rect">
            <a:avLst/>
          </a:prstGeom>
          <a:noFill/>
        </p:spPr>
        <p:txBody>
          <a:bodyPr wrap="square" rtlCol="0">
            <a:spAutoFit/>
          </a:bodyPr>
          <a:lstStyle/>
          <a:p>
            <a:r>
              <a:rPr lang="en-US" altLang="ja-JP" sz="7200" dirty="0">
                <a:latin typeface="Cavolini" panose="03000502040302020204" pitchFamily="66" charset="0"/>
                <a:ea typeface="メイリオ" panose="020B0604030504040204" pitchFamily="50" charset="-128"/>
                <a:cs typeface="Cavolini" panose="03000502040302020204" pitchFamily="66" charset="0"/>
              </a:rPr>
              <a:t> 6. north</a:t>
            </a: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7. straw</a:t>
            </a: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8. </a:t>
            </a:r>
            <a:r>
              <a:rPr lang="en-US" altLang="ja-JP" sz="7200" dirty="0">
                <a:latin typeface="Cavolini" panose="03000502040302020204" pitchFamily="66" charset="0"/>
                <a:ea typeface="メイリオ" panose="020B0604030504040204" pitchFamily="50" charset="-128"/>
                <a:cs typeface="Cavolini" panose="03000502040302020204" pitchFamily="66" charset="0"/>
              </a:rPr>
              <a:t>saucepan</a:t>
            </a:r>
            <a:endParaRPr kumimoji="1" lang="en-US" altLang="ja-JP" sz="7200" dirty="0">
              <a:latin typeface="Cavolini" panose="03000502040302020204" pitchFamily="66" charset="0"/>
              <a:ea typeface="メイリオ" panose="020B0604030504040204" pitchFamily="50" charset="-128"/>
              <a:cs typeface="Cavolini" panose="03000502040302020204" pitchFamily="66" charset="0"/>
            </a:endParaRP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a:t>
            </a:r>
          </a:p>
        </p:txBody>
      </p:sp>
    </p:spTree>
    <p:extLst>
      <p:ext uri="{BB962C8B-B14F-4D97-AF65-F5344CB8AC3E}">
        <p14:creationId xmlns:p14="http://schemas.microsoft.com/office/powerpoint/2010/main" val="3870661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88AB8-56C0-4C57-90D1-44C471F21012}"/>
              </a:ext>
            </a:extLst>
          </p:cNvPr>
          <p:cNvSpPr txBox="1"/>
          <p:nvPr/>
        </p:nvSpPr>
        <p:spPr>
          <a:xfrm>
            <a:off x="439420" y="486043"/>
            <a:ext cx="4867275" cy="5632311"/>
          </a:xfrm>
          <a:prstGeom prst="rect">
            <a:avLst/>
          </a:prstGeom>
          <a:noFill/>
        </p:spPr>
        <p:txBody>
          <a:bodyPr wrap="square" rtlCol="0">
            <a:spAutoFit/>
          </a:bodyPr>
          <a:lstStyle/>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twig</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from</a:t>
            </a:r>
          </a:p>
          <a:p>
            <a:pPr marL="914400" indent="-914400">
              <a:buFontTx/>
              <a:buAutoNum type="arabicPeriod"/>
            </a:pPr>
            <a:r>
              <a:rPr lang="en-US" altLang="ja-JP" sz="7200" dirty="0">
                <a:latin typeface="Cavolini" panose="03000502040302020204" pitchFamily="66" charset="0"/>
                <a:ea typeface="メイリオ" panose="020B0604030504040204" pitchFamily="50" charset="-128"/>
                <a:cs typeface="Cavolini" panose="03000502040302020204" pitchFamily="66" charset="0"/>
              </a:rPr>
              <a:t>torch</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walk</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jaw</a:t>
            </a:r>
            <a:endParaRPr kumimoji="1" lang="ja-JP" altLang="en-US" sz="7200" dirty="0">
              <a:latin typeface="Cavolini" panose="03000502040302020204" pitchFamily="66" charset="0"/>
              <a:ea typeface="メイリオ" panose="020B0604030504040204" pitchFamily="50" charset="-128"/>
              <a:cs typeface="Cavolini" panose="03000502040302020204" pitchFamily="66" charset="0"/>
            </a:endParaRPr>
          </a:p>
        </p:txBody>
      </p:sp>
      <p:sp>
        <p:nvSpPr>
          <p:cNvPr id="6" name="テキスト ボックス 5">
            <a:extLst>
              <a:ext uri="{FF2B5EF4-FFF2-40B4-BE49-F238E27FC236}">
                <a16:creationId xmlns:a16="http://schemas.microsoft.com/office/drawing/2014/main" id="{A6493B8D-674E-4937-9D32-6429492A9945}"/>
              </a:ext>
            </a:extLst>
          </p:cNvPr>
          <p:cNvSpPr txBox="1"/>
          <p:nvPr/>
        </p:nvSpPr>
        <p:spPr>
          <a:xfrm>
            <a:off x="5306695" y="486042"/>
            <a:ext cx="7701114" cy="4524315"/>
          </a:xfrm>
          <a:prstGeom prst="rect">
            <a:avLst/>
          </a:prstGeom>
          <a:noFill/>
        </p:spPr>
        <p:txBody>
          <a:bodyPr wrap="square" rtlCol="0">
            <a:spAutoFit/>
          </a:bodyPr>
          <a:lstStyle/>
          <a:p>
            <a:r>
              <a:rPr lang="en-US" altLang="ja-JP" sz="7200" dirty="0">
                <a:latin typeface="Cavolini" panose="03000502040302020204" pitchFamily="66" charset="0"/>
                <a:ea typeface="メイリオ" panose="020B0604030504040204" pitchFamily="50" charset="-128"/>
                <a:cs typeface="Cavolini" panose="03000502040302020204" pitchFamily="66" charset="0"/>
              </a:rPr>
              <a:t> 6. north</a:t>
            </a: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7. straw</a:t>
            </a: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8. </a:t>
            </a:r>
            <a:r>
              <a:rPr lang="en-US" altLang="ja-JP" sz="7200" dirty="0">
                <a:latin typeface="Cavolini" panose="03000502040302020204" pitchFamily="66" charset="0"/>
                <a:ea typeface="メイリオ" panose="020B0604030504040204" pitchFamily="50" charset="-128"/>
                <a:cs typeface="Cavolini" panose="03000502040302020204" pitchFamily="66" charset="0"/>
              </a:rPr>
              <a:t>saucepan</a:t>
            </a:r>
            <a:endParaRPr kumimoji="1" lang="en-US" altLang="ja-JP" sz="7200" dirty="0">
              <a:latin typeface="Cavolini" panose="03000502040302020204" pitchFamily="66" charset="0"/>
              <a:ea typeface="メイリオ" panose="020B0604030504040204" pitchFamily="50" charset="-128"/>
              <a:cs typeface="Cavolini" panose="03000502040302020204" pitchFamily="66" charset="0"/>
            </a:endParaRP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9. </a:t>
            </a:r>
            <a:r>
              <a:rPr lang="en-US" altLang="ja-JP" sz="7200" dirty="0">
                <a:latin typeface="Cavolini" panose="03000502040302020204" pitchFamily="66" charset="0"/>
                <a:ea typeface="メイリオ" panose="020B0604030504040204" pitchFamily="50" charset="-128"/>
                <a:cs typeface="Cavolini" panose="03000502040302020204" pitchFamily="66" charset="0"/>
              </a:rPr>
              <a:t>ninety</a:t>
            </a:r>
            <a:endParaRPr kumimoji="1" lang="en-US" altLang="ja-JP" sz="7200" dirty="0">
              <a:latin typeface="Cavolini" panose="03000502040302020204" pitchFamily="66" charset="0"/>
              <a:ea typeface="メイリオ" panose="020B0604030504040204" pitchFamily="50" charset="-128"/>
              <a:cs typeface="Cavolini" panose="03000502040302020204" pitchFamily="66" charset="0"/>
            </a:endParaRPr>
          </a:p>
        </p:txBody>
      </p:sp>
    </p:spTree>
    <p:extLst>
      <p:ext uri="{BB962C8B-B14F-4D97-AF65-F5344CB8AC3E}">
        <p14:creationId xmlns:p14="http://schemas.microsoft.com/office/powerpoint/2010/main" val="2514050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88AB8-56C0-4C57-90D1-44C471F21012}"/>
              </a:ext>
            </a:extLst>
          </p:cNvPr>
          <p:cNvSpPr txBox="1"/>
          <p:nvPr/>
        </p:nvSpPr>
        <p:spPr>
          <a:xfrm>
            <a:off x="439420" y="486043"/>
            <a:ext cx="4867275" cy="5632311"/>
          </a:xfrm>
          <a:prstGeom prst="rect">
            <a:avLst/>
          </a:prstGeom>
          <a:noFill/>
        </p:spPr>
        <p:txBody>
          <a:bodyPr wrap="square" rtlCol="0">
            <a:spAutoFit/>
          </a:bodyPr>
          <a:lstStyle/>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twig</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from</a:t>
            </a:r>
          </a:p>
          <a:p>
            <a:pPr marL="914400" indent="-914400">
              <a:buFontTx/>
              <a:buAutoNum type="arabicPeriod"/>
            </a:pPr>
            <a:r>
              <a:rPr lang="en-US" altLang="ja-JP" sz="7200" dirty="0">
                <a:latin typeface="Cavolini" panose="03000502040302020204" pitchFamily="66" charset="0"/>
                <a:ea typeface="メイリオ" panose="020B0604030504040204" pitchFamily="50" charset="-128"/>
                <a:cs typeface="Cavolini" panose="03000502040302020204" pitchFamily="66" charset="0"/>
              </a:rPr>
              <a:t>torch</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walk</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jaw</a:t>
            </a:r>
            <a:endParaRPr kumimoji="1" lang="ja-JP" altLang="en-US" sz="7200" dirty="0">
              <a:latin typeface="Cavolini" panose="03000502040302020204" pitchFamily="66" charset="0"/>
              <a:ea typeface="メイリオ" panose="020B0604030504040204" pitchFamily="50" charset="-128"/>
              <a:cs typeface="Cavolini" panose="03000502040302020204" pitchFamily="66" charset="0"/>
            </a:endParaRPr>
          </a:p>
        </p:txBody>
      </p:sp>
      <p:sp>
        <p:nvSpPr>
          <p:cNvPr id="6" name="テキスト ボックス 5">
            <a:extLst>
              <a:ext uri="{FF2B5EF4-FFF2-40B4-BE49-F238E27FC236}">
                <a16:creationId xmlns:a16="http://schemas.microsoft.com/office/drawing/2014/main" id="{A6493B8D-674E-4937-9D32-6429492A9945}"/>
              </a:ext>
            </a:extLst>
          </p:cNvPr>
          <p:cNvSpPr txBox="1"/>
          <p:nvPr/>
        </p:nvSpPr>
        <p:spPr>
          <a:xfrm>
            <a:off x="5306695" y="486042"/>
            <a:ext cx="7701114" cy="5632311"/>
          </a:xfrm>
          <a:prstGeom prst="rect">
            <a:avLst/>
          </a:prstGeom>
          <a:noFill/>
        </p:spPr>
        <p:txBody>
          <a:bodyPr wrap="square" rtlCol="0">
            <a:spAutoFit/>
          </a:bodyPr>
          <a:lstStyle/>
          <a:p>
            <a:r>
              <a:rPr lang="en-US" altLang="ja-JP" sz="7200" dirty="0">
                <a:latin typeface="Cavolini" panose="03000502040302020204" pitchFamily="66" charset="0"/>
                <a:ea typeface="メイリオ" panose="020B0604030504040204" pitchFamily="50" charset="-128"/>
                <a:cs typeface="Cavolini" panose="03000502040302020204" pitchFamily="66" charset="0"/>
              </a:rPr>
              <a:t> 6. north</a:t>
            </a: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7. straw</a:t>
            </a: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8. </a:t>
            </a:r>
            <a:r>
              <a:rPr lang="en-US" altLang="ja-JP" sz="7200" dirty="0">
                <a:latin typeface="Cavolini" panose="03000502040302020204" pitchFamily="66" charset="0"/>
                <a:ea typeface="メイリオ" panose="020B0604030504040204" pitchFamily="50" charset="-128"/>
                <a:cs typeface="Cavolini" panose="03000502040302020204" pitchFamily="66" charset="0"/>
              </a:rPr>
              <a:t>saucepan</a:t>
            </a:r>
            <a:endParaRPr kumimoji="1" lang="en-US" altLang="ja-JP" sz="7200" dirty="0">
              <a:latin typeface="Cavolini" panose="03000502040302020204" pitchFamily="66" charset="0"/>
              <a:ea typeface="メイリオ" panose="020B0604030504040204" pitchFamily="50" charset="-128"/>
              <a:cs typeface="Cavolini" panose="03000502040302020204" pitchFamily="66" charset="0"/>
            </a:endParaRP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9. </a:t>
            </a:r>
            <a:r>
              <a:rPr lang="en-US" altLang="ja-JP" sz="7200" dirty="0">
                <a:latin typeface="Cavolini" panose="03000502040302020204" pitchFamily="66" charset="0"/>
                <a:ea typeface="メイリオ" panose="020B0604030504040204" pitchFamily="50" charset="-128"/>
                <a:cs typeface="Cavolini" panose="03000502040302020204" pitchFamily="66" charset="0"/>
              </a:rPr>
              <a:t>ninety</a:t>
            </a:r>
            <a:endParaRPr kumimoji="1" lang="en-US" altLang="ja-JP" sz="7200" dirty="0">
              <a:latin typeface="Cavolini" panose="03000502040302020204" pitchFamily="66" charset="0"/>
              <a:ea typeface="メイリオ" panose="020B0604030504040204" pitchFamily="50" charset="-128"/>
              <a:cs typeface="Cavolini" panose="03000502040302020204" pitchFamily="66" charset="0"/>
            </a:endParaRPr>
          </a:p>
          <a:p>
            <a:r>
              <a:rPr lang="en-US" altLang="ja-JP" sz="7200" dirty="0">
                <a:latin typeface="Cavolini" panose="03000502040302020204" pitchFamily="66" charset="0"/>
                <a:ea typeface="メイリオ" panose="020B0604030504040204" pitchFamily="50" charset="-128"/>
                <a:cs typeface="Cavolini" panose="03000502040302020204" pitchFamily="66" charset="0"/>
              </a:rPr>
              <a:t>10. hundred</a:t>
            </a:r>
            <a:endParaRPr kumimoji="1" lang="ja-JP" altLang="en-US" sz="7200" dirty="0">
              <a:latin typeface="Cavolini" panose="03000502040302020204" pitchFamily="66" charset="0"/>
              <a:ea typeface="メイリオ" panose="020B0604030504040204" pitchFamily="50" charset="-128"/>
              <a:cs typeface="Cavolini" panose="03000502040302020204" pitchFamily="66" charset="0"/>
            </a:endParaRPr>
          </a:p>
        </p:txBody>
      </p:sp>
    </p:spTree>
    <p:extLst>
      <p:ext uri="{BB962C8B-B14F-4D97-AF65-F5344CB8AC3E}">
        <p14:creationId xmlns:p14="http://schemas.microsoft.com/office/powerpoint/2010/main" val="1644147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1A99871-A1FC-4D02-96AA-952444E85D64}"/>
              </a:ext>
            </a:extLst>
          </p:cNvPr>
          <p:cNvSpPr txBox="1"/>
          <p:nvPr/>
        </p:nvSpPr>
        <p:spPr>
          <a:xfrm>
            <a:off x="6096000" y="2738999"/>
            <a:ext cx="5892800" cy="2889114"/>
          </a:xfrm>
          <a:prstGeom prst="rect">
            <a:avLst/>
          </a:prstGeom>
        </p:spPr>
        <p:txBody>
          <a:bodyPr vert="horz" lIns="91440" tIns="45720" rIns="91440" bIns="45720" rtlCol="0" anchor="b">
            <a:normAutofit fontScale="62500" lnSpcReduction="20000"/>
          </a:bodyPr>
          <a:lstStyle/>
          <a:p>
            <a:pPr>
              <a:lnSpc>
                <a:spcPct val="90000"/>
              </a:lnSpc>
              <a:spcBef>
                <a:spcPct val="0"/>
              </a:spcBef>
              <a:spcAft>
                <a:spcPts val="600"/>
              </a:spcAft>
            </a:pPr>
            <a:r>
              <a:rPr kumimoji="1" lang="en-US" altLang="ja-JP" sz="10000" b="1" dirty="0">
                <a:latin typeface="Cavolini" panose="03000502040302020204" pitchFamily="66" charset="0"/>
                <a:ea typeface="+mj-ea"/>
                <a:cs typeface="Cavolini" panose="03000502040302020204" pitchFamily="66" charset="0"/>
              </a:rPr>
              <a:t>Let’s revise</a:t>
            </a:r>
          </a:p>
          <a:p>
            <a:pPr>
              <a:lnSpc>
                <a:spcPct val="90000"/>
              </a:lnSpc>
              <a:spcBef>
                <a:spcPct val="0"/>
              </a:spcBef>
              <a:spcAft>
                <a:spcPts val="600"/>
              </a:spcAft>
            </a:pPr>
            <a:r>
              <a:rPr kumimoji="1" lang="en-US" altLang="ja-JP" sz="10000" b="1" dirty="0">
                <a:latin typeface="Cavolini" panose="03000502040302020204" pitchFamily="66" charset="0"/>
                <a:ea typeface="+mj-ea"/>
                <a:cs typeface="Cavolini" panose="03000502040302020204" pitchFamily="66" charset="0"/>
              </a:rPr>
              <a:t>adjectives</a:t>
            </a:r>
          </a:p>
          <a:p>
            <a:pPr>
              <a:lnSpc>
                <a:spcPct val="90000"/>
              </a:lnSpc>
              <a:spcBef>
                <a:spcPct val="0"/>
              </a:spcBef>
              <a:spcAft>
                <a:spcPts val="600"/>
              </a:spcAft>
            </a:pPr>
            <a:r>
              <a:rPr kumimoji="1" lang="en-US" altLang="ja-JP" sz="10000" b="1" dirty="0">
                <a:latin typeface="Cavolini" panose="03000502040302020204" pitchFamily="66" charset="0"/>
                <a:ea typeface="+mj-ea"/>
                <a:cs typeface="Cavolini" panose="03000502040302020204" pitchFamily="66" charset="0"/>
              </a:rPr>
              <a:t>and adverbs.</a:t>
            </a:r>
          </a:p>
          <a:p>
            <a:pPr>
              <a:lnSpc>
                <a:spcPct val="90000"/>
              </a:lnSpc>
              <a:spcBef>
                <a:spcPct val="0"/>
              </a:spcBef>
              <a:spcAft>
                <a:spcPts val="600"/>
              </a:spcAft>
            </a:pPr>
            <a:endParaRPr kumimoji="1" lang="en-US" altLang="ja-JP" sz="10000" b="1" dirty="0">
              <a:latin typeface="Cavolini" panose="03000502040302020204" pitchFamily="66" charset="0"/>
              <a:ea typeface="+mj-ea"/>
              <a:cs typeface="Cavolini" panose="03000502040302020204" pitchFamily="66" charset="0"/>
            </a:endParaRPr>
          </a:p>
        </p:txBody>
      </p:sp>
      <p:sp>
        <p:nvSpPr>
          <p:cNvPr id="8" name="Freeform: Shape 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図 1">
            <a:extLst>
              <a:ext uri="{FF2B5EF4-FFF2-40B4-BE49-F238E27FC236}">
                <a16:creationId xmlns:a16="http://schemas.microsoft.com/office/drawing/2014/main" id="{50BCA335-C2A4-4F43-AE0E-A794F9D7C3E2}"/>
              </a:ext>
            </a:extLst>
          </p:cNvPr>
          <p:cNvPicPr>
            <a:picLocks noChangeAspect="1"/>
          </p:cNvPicPr>
          <p:nvPr/>
        </p:nvPicPr>
        <p:blipFill rotWithShape="1">
          <a:blip r:embed="rId2"/>
          <a:srcRect l="2669"/>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728315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C637543-F750-4152-B171-518D2EE85977}"/>
              </a:ext>
            </a:extLst>
          </p:cNvPr>
          <p:cNvSpPr txBox="1"/>
          <p:nvPr/>
        </p:nvSpPr>
        <p:spPr>
          <a:xfrm>
            <a:off x="81280" y="193040"/>
            <a:ext cx="11887200" cy="707886"/>
          </a:xfrm>
          <a:prstGeom prst="rect">
            <a:avLst/>
          </a:prstGeom>
          <a:noFill/>
        </p:spPr>
        <p:txBody>
          <a:bodyPr wrap="square" rtlCol="0">
            <a:spAutoFit/>
          </a:bodyPr>
          <a:lstStyle/>
          <a:p>
            <a:r>
              <a:rPr kumimoji="1" lang="en-US" altLang="ja-JP" sz="4000" dirty="0">
                <a:latin typeface="Abadi" panose="020B0604020104020204" pitchFamily="34" charset="0"/>
              </a:rPr>
              <a:t>Expand these sentences using </a:t>
            </a:r>
            <a:r>
              <a:rPr kumimoji="1" lang="en-US" altLang="ja-JP" sz="4000" dirty="0">
                <a:solidFill>
                  <a:srgbClr val="0070C0"/>
                </a:solidFill>
                <a:latin typeface="Abadi" panose="020B0604020104020204" pitchFamily="34" charset="0"/>
              </a:rPr>
              <a:t>adjectives</a:t>
            </a:r>
            <a:r>
              <a:rPr kumimoji="1" lang="en-US" altLang="ja-JP" sz="4000" dirty="0">
                <a:latin typeface="Abadi" panose="020B0604020104020204" pitchFamily="34" charset="0"/>
              </a:rPr>
              <a:t> and </a:t>
            </a:r>
            <a:r>
              <a:rPr kumimoji="1" lang="en-US" altLang="ja-JP" sz="4000" dirty="0">
                <a:solidFill>
                  <a:srgbClr val="FFC000"/>
                </a:solidFill>
                <a:latin typeface="Abadi" panose="020B0604020104020204" pitchFamily="34" charset="0"/>
              </a:rPr>
              <a:t>adverbs</a:t>
            </a:r>
            <a:r>
              <a:rPr kumimoji="1" lang="en-US" altLang="ja-JP" sz="4000" dirty="0">
                <a:latin typeface="Abadi" panose="020B0604020104020204" pitchFamily="34" charset="0"/>
              </a:rPr>
              <a:t>.</a:t>
            </a:r>
            <a:endParaRPr kumimoji="1" lang="ja-JP" altLang="en-US" sz="4000" dirty="0">
              <a:latin typeface="Abadi" panose="020B0604020104020204" pitchFamily="34" charset="0"/>
            </a:endParaRPr>
          </a:p>
        </p:txBody>
      </p:sp>
      <p:sp>
        <p:nvSpPr>
          <p:cNvPr id="3" name="テキスト ボックス 2">
            <a:extLst>
              <a:ext uri="{FF2B5EF4-FFF2-40B4-BE49-F238E27FC236}">
                <a16:creationId xmlns:a16="http://schemas.microsoft.com/office/drawing/2014/main" id="{F6F7B35E-0595-4FE0-9791-31D97052B52C}"/>
              </a:ext>
            </a:extLst>
          </p:cNvPr>
          <p:cNvSpPr txBox="1"/>
          <p:nvPr/>
        </p:nvSpPr>
        <p:spPr>
          <a:xfrm>
            <a:off x="345440" y="1635760"/>
            <a:ext cx="11501120" cy="1323439"/>
          </a:xfrm>
          <a:prstGeom prst="rect">
            <a:avLst/>
          </a:prstGeom>
          <a:noFill/>
        </p:spPr>
        <p:txBody>
          <a:bodyPr wrap="square" rtlCol="0">
            <a:spAutoFit/>
          </a:bodyPr>
          <a:lstStyle/>
          <a:p>
            <a:r>
              <a:rPr kumimoji="1" lang="en-US" altLang="ja-JP" sz="4000" b="1" dirty="0">
                <a:latin typeface="Cavolini" panose="03000502040302020204" pitchFamily="66" charset="0"/>
                <a:cs typeface="Cavolini" panose="03000502040302020204" pitchFamily="66" charset="0"/>
              </a:rPr>
              <a:t>The</a:t>
            </a:r>
            <a:r>
              <a:rPr kumimoji="1" lang="en-US" altLang="ja-JP" sz="4000" b="1" u="sng" dirty="0">
                <a:latin typeface="Cavolini" panose="03000502040302020204" pitchFamily="66" charset="0"/>
                <a:cs typeface="Cavolini" panose="03000502040302020204" pitchFamily="66" charset="0"/>
              </a:rPr>
              <a:t> </a:t>
            </a:r>
            <a:r>
              <a:rPr kumimoji="1" lang="ja-JP" altLang="en-US" sz="4000" b="1" u="sng" dirty="0">
                <a:latin typeface="Cavolini" panose="03000502040302020204" pitchFamily="66" charset="0"/>
                <a:cs typeface="Cavolini" panose="03000502040302020204" pitchFamily="66" charset="0"/>
              </a:rPr>
              <a:t>　</a:t>
            </a:r>
            <a:r>
              <a:rPr kumimoji="1" lang="en-US" altLang="ja-JP" sz="4000" b="1" u="sng" dirty="0">
                <a:latin typeface="Cavolini" panose="03000502040302020204" pitchFamily="66" charset="0"/>
                <a:cs typeface="Cavolini" panose="03000502040302020204" pitchFamily="66" charset="0"/>
              </a:rPr>
              <a:t>big</a:t>
            </a:r>
            <a:r>
              <a:rPr kumimoji="1" lang="ja-JP" altLang="en-US" sz="4000" b="1" u="sng" dirty="0">
                <a:latin typeface="Cavolini" panose="03000502040302020204" pitchFamily="66" charset="0"/>
                <a:cs typeface="Cavolini" panose="03000502040302020204" pitchFamily="66" charset="0"/>
              </a:rPr>
              <a:t>　　</a:t>
            </a:r>
            <a:r>
              <a:rPr kumimoji="1" lang="en-US" altLang="ja-JP" sz="4000" b="1" dirty="0">
                <a:latin typeface="Cavolini" panose="03000502040302020204" pitchFamily="66" charset="0"/>
                <a:cs typeface="Cavolini" panose="03000502040302020204" pitchFamily="66" charset="0"/>
              </a:rPr>
              <a:t>horse jumped </a:t>
            </a:r>
            <a:r>
              <a:rPr kumimoji="1" lang="en-US" altLang="ja-JP" sz="4000" b="1" u="sng" dirty="0">
                <a:latin typeface="Cavolini" panose="03000502040302020204" pitchFamily="66" charset="0"/>
                <a:cs typeface="Cavolini" panose="03000502040302020204" pitchFamily="66" charset="0"/>
              </a:rPr>
              <a:t>	</a:t>
            </a:r>
            <a:r>
              <a:rPr kumimoji="1" lang="ja-JP" altLang="en-US" sz="4000" b="1" u="sng" dirty="0">
                <a:latin typeface="Cavolini" panose="03000502040302020204" pitchFamily="66" charset="0"/>
                <a:cs typeface="Cavolini" panose="03000502040302020204" pitchFamily="66" charset="0"/>
              </a:rPr>
              <a:t>　</a:t>
            </a:r>
            <a:r>
              <a:rPr kumimoji="1" lang="en-US" altLang="ja-JP" sz="4000" b="1" u="sng" dirty="0">
                <a:latin typeface="Cavolini" panose="03000502040302020204" pitchFamily="66" charset="0"/>
                <a:cs typeface="Cavolini" panose="03000502040302020204" pitchFamily="66" charset="0"/>
              </a:rPr>
              <a:t>happily</a:t>
            </a:r>
            <a:r>
              <a:rPr kumimoji="1" lang="ja-JP" altLang="en-US" sz="4000" b="1" u="sng" dirty="0">
                <a:latin typeface="Cavolini" panose="03000502040302020204" pitchFamily="66" charset="0"/>
                <a:cs typeface="Cavolini" panose="03000502040302020204" pitchFamily="66" charset="0"/>
              </a:rPr>
              <a:t>　　</a:t>
            </a:r>
            <a:endParaRPr lang="en-US" altLang="ja-JP" sz="4000" b="1" u="sng" dirty="0">
              <a:latin typeface="Cavolini" panose="03000502040302020204" pitchFamily="66" charset="0"/>
              <a:cs typeface="Cavolini" panose="03000502040302020204" pitchFamily="66" charset="0"/>
            </a:endParaRPr>
          </a:p>
          <a:p>
            <a:r>
              <a:rPr lang="en-US" altLang="ja-JP" sz="4000" b="1" dirty="0">
                <a:latin typeface="Cavolini" panose="03000502040302020204" pitchFamily="66" charset="0"/>
                <a:cs typeface="Cavolini" panose="03000502040302020204" pitchFamily="66" charset="0"/>
              </a:rPr>
              <a:t>o</a:t>
            </a:r>
            <a:r>
              <a:rPr kumimoji="1" lang="en-US" altLang="ja-JP" sz="4000" b="1" dirty="0">
                <a:latin typeface="Cavolini" panose="03000502040302020204" pitchFamily="66" charset="0"/>
                <a:cs typeface="Cavolini" panose="03000502040302020204" pitchFamily="66" charset="0"/>
              </a:rPr>
              <a:t>ver</a:t>
            </a:r>
            <a:r>
              <a:rPr kumimoji="1" lang="en-US" altLang="ja-JP" sz="4000" b="1" u="sng" dirty="0">
                <a:latin typeface="Cavolini" panose="03000502040302020204" pitchFamily="66" charset="0"/>
                <a:cs typeface="Cavolini" panose="03000502040302020204" pitchFamily="66" charset="0"/>
              </a:rPr>
              <a:t>	the gate</a:t>
            </a:r>
            <a:r>
              <a:rPr kumimoji="1" lang="ja-JP" altLang="en-US" sz="4000" b="1" u="sng" dirty="0">
                <a:latin typeface="Cavolini" panose="03000502040302020204" pitchFamily="66" charset="0"/>
                <a:cs typeface="Cavolini" panose="03000502040302020204" pitchFamily="66" charset="0"/>
              </a:rPr>
              <a:t>　　　</a:t>
            </a:r>
            <a:r>
              <a:rPr kumimoji="1" lang="en-US" altLang="ja-JP" sz="4000" b="1" u="sng" dirty="0">
                <a:latin typeface="Cavolini" panose="03000502040302020204" pitchFamily="66" charset="0"/>
                <a:cs typeface="Cavolini" panose="03000502040302020204" pitchFamily="66" charset="0"/>
              </a:rPr>
              <a:t>		. </a:t>
            </a:r>
            <a:endParaRPr kumimoji="1" lang="ja-JP" altLang="en-US" sz="4000" b="1" dirty="0">
              <a:latin typeface="Cavolini" panose="03000502040302020204" pitchFamily="66" charset="0"/>
              <a:cs typeface="Cavolini" panose="03000502040302020204" pitchFamily="66" charset="0"/>
            </a:endParaRPr>
          </a:p>
        </p:txBody>
      </p:sp>
      <p:sp>
        <p:nvSpPr>
          <p:cNvPr id="4" name="テキスト ボックス 3">
            <a:extLst>
              <a:ext uri="{FF2B5EF4-FFF2-40B4-BE49-F238E27FC236}">
                <a16:creationId xmlns:a16="http://schemas.microsoft.com/office/drawing/2014/main" id="{922EB0BA-18F4-4EF9-8C0B-601A34030C1B}"/>
              </a:ext>
            </a:extLst>
          </p:cNvPr>
          <p:cNvSpPr txBox="1"/>
          <p:nvPr/>
        </p:nvSpPr>
        <p:spPr>
          <a:xfrm>
            <a:off x="467360" y="4137025"/>
            <a:ext cx="11501120" cy="1938992"/>
          </a:xfrm>
          <a:prstGeom prst="rect">
            <a:avLst/>
          </a:prstGeom>
          <a:noFill/>
        </p:spPr>
        <p:txBody>
          <a:bodyPr wrap="square" rtlCol="0">
            <a:spAutoFit/>
          </a:bodyPr>
          <a:lstStyle/>
          <a:p>
            <a:r>
              <a:rPr lang="en-US" altLang="ja-JP" sz="4000" b="1" dirty="0">
                <a:latin typeface="Cavolini" panose="03000502040302020204" pitchFamily="66" charset="0"/>
                <a:cs typeface="Cavolini" panose="03000502040302020204" pitchFamily="66" charset="0"/>
              </a:rPr>
              <a:t>Our</a:t>
            </a:r>
            <a:r>
              <a:rPr kumimoji="1" lang="en-US" altLang="ja-JP" sz="4000" b="1" u="sng" dirty="0">
                <a:latin typeface="Cavolini" panose="03000502040302020204" pitchFamily="66" charset="0"/>
                <a:cs typeface="Cavolini" panose="03000502040302020204" pitchFamily="66" charset="0"/>
              </a:rPr>
              <a:t> </a:t>
            </a:r>
            <a:r>
              <a:rPr lang="en-US" altLang="ja-JP" sz="4000" b="1" u="sng" dirty="0">
                <a:latin typeface="Cavolini" panose="03000502040302020204" pitchFamily="66" charset="0"/>
                <a:cs typeface="Cavolini" panose="03000502040302020204" pitchFamily="66" charset="0"/>
              </a:rPr>
              <a:t> </a:t>
            </a:r>
            <a:r>
              <a:rPr lang="ja-JP" altLang="en-US" sz="4000" b="1" u="sng" dirty="0">
                <a:latin typeface="Cavolini" panose="03000502040302020204" pitchFamily="66" charset="0"/>
                <a:cs typeface="Cavolini" panose="03000502040302020204" pitchFamily="66" charset="0"/>
              </a:rPr>
              <a:t>　　</a:t>
            </a:r>
            <a:r>
              <a:rPr lang="en-US" altLang="ja-JP" sz="4000" b="1" u="sng" dirty="0">
                <a:latin typeface="Cavolini" panose="03000502040302020204" pitchFamily="66" charset="0"/>
                <a:cs typeface="Cavolini" panose="03000502040302020204" pitchFamily="66" charset="0"/>
              </a:rPr>
              <a:t>tall</a:t>
            </a:r>
            <a:r>
              <a:rPr lang="ja-JP" altLang="en-US" sz="4000" b="1" u="sng" dirty="0">
                <a:latin typeface="Cavolini" panose="03000502040302020204" pitchFamily="66" charset="0"/>
                <a:cs typeface="Cavolini" panose="03000502040302020204" pitchFamily="66" charset="0"/>
              </a:rPr>
              <a:t>　　　　　　</a:t>
            </a:r>
            <a:r>
              <a:rPr kumimoji="1" lang="en-US" altLang="ja-JP" sz="4000" b="1" dirty="0">
                <a:latin typeface="Cavolini" panose="03000502040302020204" pitchFamily="66" charset="0"/>
                <a:cs typeface="Cavolini" panose="03000502040302020204" pitchFamily="66" charset="0"/>
              </a:rPr>
              <a:t>cousin </a:t>
            </a:r>
          </a:p>
          <a:p>
            <a:r>
              <a:rPr kumimoji="1" lang="en-US" altLang="ja-JP" sz="4000" b="1" dirty="0">
                <a:latin typeface="Cavolini" panose="03000502040302020204" pitchFamily="66" charset="0"/>
                <a:cs typeface="Cavolini" panose="03000502040302020204" pitchFamily="66" charset="0"/>
              </a:rPr>
              <a:t>played </a:t>
            </a:r>
            <a:r>
              <a:rPr kumimoji="1" lang="en-US" altLang="ja-JP" sz="4000" b="1" u="sng" dirty="0">
                <a:latin typeface="Cavolini" panose="03000502040302020204" pitchFamily="66" charset="0"/>
                <a:cs typeface="Cavolini" panose="03000502040302020204" pitchFamily="66" charset="0"/>
              </a:rPr>
              <a:t>	crazily</a:t>
            </a:r>
            <a:r>
              <a:rPr kumimoji="1" lang="ja-JP" altLang="en-US" sz="4000" b="1" u="sng" dirty="0">
                <a:latin typeface="Cavolini" panose="03000502040302020204" pitchFamily="66" charset="0"/>
                <a:cs typeface="Cavolini" panose="03000502040302020204" pitchFamily="66" charset="0"/>
              </a:rPr>
              <a:t>　</a:t>
            </a:r>
            <a:r>
              <a:rPr kumimoji="1" lang="en-US" altLang="ja-JP" sz="4000" b="1" u="sng" dirty="0">
                <a:latin typeface="Cavolini" panose="03000502040302020204" pitchFamily="66" charset="0"/>
                <a:cs typeface="Cavolini" panose="03000502040302020204" pitchFamily="66" charset="0"/>
              </a:rPr>
              <a:t>		</a:t>
            </a:r>
            <a:endParaRPr lang="en-US" altLang="ja-JP" sz="4000" b="1" u="sng" dirty="0">
              <a:latin typeface="Cavolini" panose="03000502040302020204" pitchFamily="66" charset="0"/>
              <a:cs typeface="Cavolini" panose="03000502040302020204" pitchFamily="66" charset="0"/>
            </a:endParaRPr>
          </a:p>
          <a:p>
            <a:r>
              <a:rPr lang="en-US" altLang="ja-JP" sz="4000" b="1" dirty="0">
                <a:latin typeface="Cavolini" panose="03000502040302020204" pitchFamily="66" charset="0"/>
                <a:cs typeface="Cavolini" panose="03000502040302020204" pitchFamily="66" charset="0"/>
              </a:rPr>
              <a:t>i</a:t>
            </a:r>
            <a:r>
              <a:rPr kumimoji="1" lang="en-US" altLang="ja-JP" sz="4000" b="1" dirty="0">
                <a:latin typeface="Cavolini" panose="03000502040302020204" pitchFamily="66" charset="0"/>
                <a:cs typeface="Cavolini" panose="03000502040302020204" pitchFamily="66" charset="0"/>
              </a:rPr>
              <a:t>n </a:t>
            </a:r>
            <a:r>
              <a:rPr kumimoji="1" lang="en-US" altLang="ja-JP" sz="4000" b="1" u="sng" dirty="0">
                <a:latin typeface="Cavolini" panose="03000502040302020204" pitchFamily="66" charset="0"/>
                <a:cs typeface="Cavolini" panose="03000502040302020204" pitchFamily="66" charset="0"/>
              </a:rPr>
              <a:t>	Hokkaido		</a:t>
            </a:r>
            <a:r>
              <a:rPr kumimoji="1" lang="ja-JP" altLang="en-US" sz="4000" b="1" u="sng" dirty="0">
                <a:latin typeface="Cavolini" panose="03000502040302020204" pitchFamily="66" charset="0"/>
                <a:cs typeface="Cavolini" panose="03000502040302020204" pitchFamily="66" charset="0"/>
              </a:rPr>
              <a:t>　　　　　　</a:t>
            </a:r>
            <a:r>
              <a:rPr kumimoji="1" lang="en-US" altLang="ja-JP" sz="4000" b="1" u="sng" dirty="0">
                <a:latin typeface="Cavolini" panose="03000502040302020204" pitchFamily="66" charset="0"/>
                <a:cs typeface="Cavolini" panose="03000502040302020204" pitchFamily="66" charset="0"/>
              </a:rPr>
              <a:t>	. </a:t>
            </a:r>
            <a:endParaRPr kumimoji="1" lang="ja-JP" altLang="en-US" sz="40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591539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C637543-F750-4152-B171-518D2EE85977}"/>
              </a:ext>
            </a:extLst>
          </p:cNvPr>
          <p:cNvSpPr txBox="1"/>
          <p:nvPr/>
        </p:nvSpPr>
        <p:spPr>
          <a:xfrm>
            <a:off x="81280" y="193040"/>
            <a:ext cx="11887200" cy="707886"/>
          </a:xfrm>
          <a:prstGeom prst="rect">
            <a:avLst/>
          </a:prstGeom>
          <a:noFill/>
        </p:spPr>
        <p:txBody>
          <a:bodyPr wrap="square" rtlCol="0">
            <a:spAutoFit/>
          </a:bodyPr>
          <a:lstStyle/>
          <a:p>
            <a:r>
              <a:rPr kumimoji="1" lang="en-US" altLang="ja-JP" sz="4000" dirty="0">
                <a:latin typeface="Abadi" panose="020B0604020104020204" pitchFamily="34" charset="0"/>
              </a:rPr>
              <a:t>Expand these sentences using </a:t>
            </a:r>
            <a:r>
              <a:rPr kumimoji="1" lang="en-US" altLang="ja-JP" sz="4000" dirty="0">
                <a:solidFill>
                  <a:srgbClr val="0070C0"/>
                </a:solidFill>
                <a:latin typeface="Abadi" panose="020B0604020104020204" pitchFamily="34" charset="0"/>
              </a:rPr>
              <a:t>adjectives</a:t>
            </a:r>
            <a:r>
              <a:rPr kumimoji="1" lang="en-US" altLang="ja-JP" sz="4000" dirty="0">
                <a:latin typeface="Abadi" panose="020B0604020104020204" pitchFamily="34" charset="0"/>
              </a:rPr>
              <a:t> and </a:t>
            </a:r>
            <a:r>
              <a:rPr kumimoji="1" lang="en-US" altLang="ja-JP" sz="4000" dirty="0">
                <a:solidFill>
                  <a:srgbClr val="FFC000"/>
                </a:solidFill>
                <a:latin typeface="Abadi" panose="020B0604020104020204" pitchFamily="34" charset="0"/>
              </a:rPr>
              <a:t>adverbs</a:t>
            </a:r>
            <a:r>
              <a:rPr kumimoji="1" lang="en-US" altLang="ja-JP" sz="4000" dirty="0">
                <a:latin typeface="Abadi" panose="020B0604020104020204" pitchFamily="34" charset="0"/>
              </a:rPr>
              <a:t>.</a:t>
            </a:r>
            <a:endParaRPr kumimoji="1" lang="ja-JP" altLang="en-US" sz="4000" dirty="0">
              <a:latin typeface="Abadi" panose="020B0604020104020204" pitchFamily="34" charset="0"/>
            </a:endParaRPr>
          </a:p>
        </p:txBody>
      </p:sp>
      <p:sp>
        <p:nvSpPr>
          <p:cNvPr id="3" name="テキスト ボックス 2">
            <a:extLst>
              <a:ext uri="{FF2B5EF4-FFF2-40B4-BE49-F238E27FC236}">
                <a16:creationId xmlns:a16="http://schemas.microsoft.com/office/drawing/2014/main" id="{F6F7B35E-0595-4FE0-9791-31D97052B52C}"/>
              </a:ext>
            </a:extLst>
          </p:cNvPr>
          <p:cNvSpPr txBox="1"/>
          <p:nvPr/>
        </p:nvSpPr>
        <p:spPr>
          <a:xfrm>
            <a:off x="345440" y="1635760"/>
            <a:ext cx="11501120" cy="1323439"/>
          </a:xfrm>
          <a:prstGeom prst="rect">
            <a:avLst/>
          </a:prstGeom>
          <a:noFill/>
        </p:spPr>
        <p:txBody>
          <a:bodyPr wrap="square" rtlCol="0">
            <a:spAutoFit/>
          </a:bodyPr>
          <a:lstStyle/>
          <a:p>
            <a:r>
              <a:rPr kumimoji="1" lang="en-US" altLang="ja-JP" sz="4000" b="1" dirty="0">
                <a:latin typeface="Cavolini" panose="03000502040302020204" pitchFamily="66" charset="0"/>
                <a:cs typeface="Cavolini" panose="03000502040302020204" pitchFamily="66" charset="0"/>
              </a:rPr>
              <a:t>The</a:t>
            </a:r>
            <a:r>
              <a:rPr kumimoji="1" lang="en-US" altLang="ja-JP" sz="4000" b="1" u="sng" dirty="0">
                <a:latin typeface="Cavolini" panose="03000502040302020204" pitchFamily="66" charset="0"/>
                <a:cs typeface="Cavolini" panose="03000502040302020204" pitchFamily="66" charset="0"/>
              </a:rPr>
              <a:t> </a:t>
            </a:r>
            <a:r>
              <a:rPr kumimoji="1" lang="ja-JP" altLang="en-US" sz="4000" b="1" u="sng" dirty="0">
                <a:latin typeface="Cavolini" panose="03000502040302020204" pitchFamily="66" charset="0"/>
                <a:cs typeface="Cavolini" panose="03000502040302020204" pitchFamily="66" charset="0"/>
              </a:rPr>
              <a:t>　　　　　</a:t>
            </a:r>
            <a:r>
              <a:rPr kumimoji="1" lang="en-US" altLang="ja-JP" sz="4000" b="1" dirty="0">
                <a:latin typeface="Cavolini" panose="03000502040302020204" pitchFamily="66" charset="0"/>
                <a:cs typeface="Cavolini" panose="03000502040302020204" pitchFamily="66" charset="0"/>
              </a:rPr>
              <a:t>horse jumped </a:t>
            </a:r>
            <a:r>
              <a:rPr kumimoji="1" lang="en-US" altLang="ja-JP" sz="4000" b="1" u="sng" dirty="0">
                <a:latin typeface="Cavolini" panose="03000502040302020204" pitchFamily="66" charset="0"/>
                <a:cs typeface="Cavolini" panose="03000502040302020204" pitchFamily="66" charset="0"/>
              </a:rPr>
              <a:t>	</a:t>
            </a:r>
            <a:r>
              <a:rPr kumimoji="1" lang="ja-JP" altLang="en-US" sz="4000" b="1" u="sng" dirty="0">
                <a:latin typeface="Cavolini" panose="03000502040302020204" pitchFamily="66" charset="0"/>
                <a:cs typeface="Cavolini" panose="03000502040302020204" pitchFamily="66" charset="0"/>
              </a:rPr>
              <a:t>　　　</a:t>
            </a:r>
            <a:r>
              <a:rPr kumimoji="1" lang="en-US" altLang="ja-JP" sz="4000" b="1" u="sng" dirty="0">
                <a:latin typeface="Cavolini" panose="03000502040302020204" pitchFamily="66" charset="0"/>
                <a:cs typeface="Cavolini" panose="03000502040302020204" pitchFamily="66" charset="0"/>
              </a:rPr>
              <a:t>	</a:t>
            </a:r>
            <a:endParaRPr lang="en-US" altLang="ja-JP" sz="4000" b="1" u="sng" dirty="0">
              <a:latin typeface="Cavolini" panose="03000502040302020204" pitchFamily="66" charset="0"/>
              <a:cs typeface="Cavolini" panose="03000502040302020204" pitchFamily="66" charset="0"/>
            </a:endParaRPr>
          </a:p>
          <a:p>
            <a:r>
              <a:rPr lang="en-US" altLang="ja-JP" sz="4000" b="1" dirty="0">
                <a:latin typeface="Cavolini" panose="03000502040302020204" pitchFamily="66" charset="0"/>
                <a:cs typeface="Cavolini" panose="03000502040302020204" pitchFamily="66" charset="0"/>
              </a:rPr>
              <a:t>o</a:t>
            </a:r>
            <a:r>
              <a:rPr kumimoji="1" lang="en-US" altLang="ja-JP" sz="4000" b="1" dirty="0">
                <a:latin typeface="Cavolini" panose="03000502040302020204" pitchFamily="66" charset="0"/>
                <a:cs typeface="Cavolini" panose="03000502040302020204" pitchFamily="66" charset="0"/>
              </a:rPr>
              <a:t>ver</a:t>
            </a:r>
            <a:r>
              <a:rPr kumimoji="1" lang="en-US" altLang="ja-JP" sz="4000" b="1" u="sng" dirty="0">
                <a:latin typeface="Cavolini" panose="03000502040302020204" pitchFamily="66" charset="0"/>
                <a:cs typeface="Cavolini" panose="03000502040302020204" pitchFamily="66" charset="0"/>
              </a:rPr>
              <a:t>	</a:t>
            </a:r>
            <a:r>
              <a:rPr kumimoji="1" lang="ja-JP" altLang="en-US" sz="4000" b="1" u="sng" dirty="0">
                <a:latin typeface="Cavolini" panose="03000502040302020204" pitchFamily="66" charset="0"/>
                <a:cs typeface="Cavolini" panose="03000502040302020204" pitchFamily="66" charset="0"/>
              </a:rPr>
              <a:t>　　　　　　　</a:t>
            </a:r>
            <a:r>
              <a:rPr kumimoji="1" lang="en-US" altLang="ja-JP" sz="4000" b="1" u="sng" dirty="0">
                <a:latin typeface="Cavolini" panose="03000502040302020204" pitchFamily="66" charset="0"/>
                <a:cs typeface="Cavolini" panose="03000502040302020204" pitchFamily="66" charset="0"/>
              </a:rPr>
              <a:t>		. </a:t>
            </a:r>
            <a:endParaRPr kumimoji="1" lang="ja-JP" altLang="en-US" sz="4000" b="1" dirty="0">
              <a:latin typeface="Cavolini" panose="03000502040302020204" pitchFamily="66" charset="0"/>
              <a:cs typeface="Cavolini" panose="03000502040302020204" pitchFamily="66" charset="0"/>
            </a:endParaRPr>
          </a:p>
        </p:txBody>
      </p:sp>
      <p:sp>
        <p:nvSpPr>
          <p:cNvPr id="4" name="テキスト ボックス 3">
            <a:extLst>
              <a:ext uri="{FF2B5EF4-FFF2-40B4-BE49-F238E27FC236}">
                <a16:creationId xmlns:a16="http://schemas.microsoft.com/office/drawing/2014/main" id="{922EB0BA-18F4-4EF9-8C0B-601A34030C1B}"/>
              </a:ext>
            </a:extLst>
          </p:cNvPr>
          <p:cNvSpPr txBox="1"/>
          <p:nvPr/>
        </p:nvSpPr>
        <p:spPr>
          <a:xfrm>
            <a:off x="467360" y="4165600"/>
            <a:ext cx="11501120" cy="1938992"/>
          </a:xfrm>
          <a:prstGeom prst="rect">
            <a:avLst/>
          </a:prstGeom>
          <a:noFill/>
        </p:spPr>
        <p:txBody>
          <a:bodyPr wrap="square" rtlCol="0">
            <a:spAutoFit/>
          </a:bodyPr>
          <a:lstStyle/>
          <a:p>
            <a:r>
              <a:rPr lang="en-US" altLang="ja-JP" sz="4000" b="1" dirty="0">
                <a:latin typeface="Cavolini" panose="03000502040302020204" pitchFamily="66" charset="0"/>
                <a:cs typeface="Cavolini" panose="03000502040302020204" pitchFamily="66" charset="0"/>
              </a:rPr>
              <a:t>Our</a:t>
            </a:r>
            <a:r>
              <a:rPr kumimoji="1" lang="en-US" altLang="ja-JP" sz="4000" b="1" u="sng" dirty="0">
                <a:latin typeface="Cavolini" panose="03000502040302020204" pitchFamily="66" charset="0"/>
                <a:cs typeface="Cavolini" panose="03000502040302020204" pitchFamily="66" charset="0"/>
              </a:rPr>
              <a:t> </a:t>
            </a:r>
            <a:r>
              <a:rPr lang="en-US" altLang="ja-JP" sz="4000" b="1" u="sng" dirty="0">
                <a:latin typeface="Cavolini" panose="03000502040302020204" pitchFamily="66" charset="0"/>
                <a:cs typeface="Cavolini" panose="03000502040302020204" pitchFamily="66" charset="0"/>
              </a:rPr>
              <a:t> </a:t>
            </a:r>
            <a:r>
              <a:rPr lang="ja-JP" altLang="en-US" sz="4000" b="1" u="sng" dirty="0">
                <a:latin typeface="Cavolini" panose="03000502040302020204" pitchFamily="66" charset="0"/>
                <a:cs typeface="Cavolini" panose="03000502040302020204" pitchFamily="66" charset="0"/>
              </a:rPr>
              <a:t>　　　　　　　　　　</a:t>
            </a:r>
            <a:r>
              <a:rPr kumimoji="1" lang="en-US" altLang="ja-JP" sz="4000" b="1" dirty="0">
                <a:latin typeface="Cavolini" panose="03000502040302020204" pitchFamily="66" charset="0"/>
                <a:cs typeface="Cavolini" panose="03000502040302020204" pitchFamily="66" charset="0"/>
              </a:rPr>
              <a:t>cousin </a:t>
            </a:r>
          </a:p>
          <a:p>
            <a:r>
              <a:rPr kumimoji="1" lang="en-US" altLang="ja-JP" sz="4000" b="1" dirty="0">
                <a:latin typeface="Cavolini" panose="03000502040302020204" pitchFamily="66" charset="0"/>
                <a:cs typeface="Cavolini" panose="03000502040302020204" pitchFamily="66" charset="0"/>
              </a:rPr>
              <a:t>played </a:t>
            </a:r>
            <a:r>
              <a:rPr kumimoji="1" lang="en-US" altLang="ja-JP" sz="4000" b="1" u="sng" dirty="0">
                <a:latin typeface="Cavolini" panose="03000502040302020204" pitchFamily="66" charset="0"/>
                <a:cs typeface="Cavolini" panose="03000502040302020204" pitchFamily="66" charset="0"/>
              </a:rPr>
              <a:t>	</a:t>
            </a:r>
            <a:r>
              <a:rPr kumimoji="1" lang="ja-JP" altLang="en-US" sz="4000" b="1" u="sng" dirty="0">
                <a:latin typeface="Cavolini" panose="03000502040302020204" pitchFamily="66" charset="0"/>
                <a:cs typeface="Cavolini" panose="03000502040302020204" pitchFamily="66" charset="0"/>
              </a:rPr>
              <a:t>　　　　</a:t>
            </a:r>
            <a:r>
              <a:rPr kumimoji="1" lang="en-US" altLang="ja-JP" sz="4000" b="1" u="sng" dirty="0">
                <a:latin typeface="Cavolini" panose="03000502040302020204" pitchFamily="66" charset="0"/>
                <a:cs typeface="Cavolini" panose="03000502040302020204" pitchFamily="66" charset="0"/>
              </a:rPr>
              <a:t>		</a:t>
            </a:r>
            <a:endParaRPr lang="en-US" altLang="ja-JP" sz="4000" b="1" u="sng" dirty="0">
              <a:latin typeface="Cavolini" panose="03000502040302020204" pitchFamily="66" charset="0"/>
              <a:cs typeface="Cavolini" panose="03000502040302020204" pitchFamily="66" charset="0"/>
            </a:endParaRPr>
          </a:p>
          <a:p>
            <a:r>
              <a:rPr lang="en-US" altLang="ja-JP" sz="4000" b="1" dirty="0">
                <a:latin typeface="Cavolini" panose="03000502040302020204" pitchFamily="66" charset="0"/>
                <a:cs typeface="Cavolini" panose="03000502040302020204" pitchFamily="66" charset="0"/>
              </a:rPr>
              <a:t>i</a:t>
            </a:r>
            <a:r>
              <a:rPr kumimoji="1" lang="en-US" altLang="ja-JP" sz="4000" b="1" dirty="0">
                <a:latin typeface="Cavolini" panose="03000502040302020204" pitchFamily="66" charset="0"/>
                <a:cs typeface="Cavolini" panose="03000502040302020204" pitchFamily="66" charset="0"/>
              </a:rPr>
              <a:t>n the</a:t>
            </a:r>
            <a:r>
              <a:rPr kumimoji="1" lang="en-US" altLang="ja-JP" sz="4000" b="1" u="sng" dirty="0">
                <a:latin typeface="Cavolini" panose="03000502040302020204" pitchFamily="66" charset="0"/>
                <a:cs typeface="Cavolini" panose="03000502040302020204" pitchFamily="66" charset="0"/>
              </a:rPr>
              <a:t>			</a:t>
            </a:r>
            <a:r>
              <a:rPr kumimoji="1" lang="ja-JP" altLang="en-US" sz="4000" b="1" u="sng" dirty="0">
                <a:latin typeface="Cavolini" panose="03000502040302020204" pitchFamily="66" charset="0"/>
                <a:cs typeface="Cavolini" panose="03000502040302020204" pitchFamily="66" charset="0"/>
              </a:rPr>
              <a:t>　　　　　　　　　</a:t>
            </a:r>
            <a:r>
              <a:rPr kumimoji="1" lang="en-US" altLang="ja-JP" sz="4000" b="1" u="sng" dirty="0">
                <a:latin typeface="Cavolini" panose="03000502040302020204" pitchFamily="66" charset="0"/>
                <a:cs typeface="Cavolini" panose="03000502040302020204" pitchFamily="66" charset="0"/>
              </a:rPr>
              <a:t>	. </a:t>
            </a:r>
            <a:endParaRPr kumimoji="1" lang="ja-JP" altLang="en-US" sz="40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728396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C637543-F750-4152-B171-518D2EE85977}"/>
              </a:ext>
            </a:extLst>
          </p:cNvPr>
          <p:cNvSpPr txBox="1"/>
          <p:nvPr/>
        </p:nvSpPr>
        <p:spPr>
          <a:xfrm>
            <a:off x="81280" y="193040"/>
            <a:ext cx="11887200" cy="707886"/>
          </a:xfrm>
          <a:prstGeom prst="rect">
            <a:avLst/>
          </a:prstGeom>
          <a:noFill/>
        </p:spPr>
        <p:txBody>
          <a:bodyPr wrap="square" rtlCol="0">
            <a:spAutoFit/>
          </a:bodyPr>
          <a:lstStyle/>
          <a:p>
            <a:r>
              <a:rPr kumimoji="1" lang="en-US" altLang="ja-JP" sz="4000" dirty="0">
                <a:latin typeface="Abadi" panose="020B0604020104020204" pitchFamily="34" charset="0"/>
              </a:rPr>
              <a:t>Expand these sentences using </a:t>
            </a:r>
            <a:r>
              <a:rPr kumimoji="1" lang="en-US" altLang="ja-JP" sz="4000" dirty="0">
                <a:solidFill>
                  <a:srgbClr val="0070C0"/>
                </a:solidFill>
                <a:latin typeface="Abadi" panose="020B0604020104020204" pitchFamily="34" charset="0"/>
              </a:rPr>
              <a:t>adjectives</a:t>
            </a:r>
            <a:r>
              <a:rPr kumimoji="1" lang="en-US" altLang="ja-JP" sz="4000" dirty="0">
                <a:latin typeface="Abadi" panose="020B0604020104020204" pitchFamily="34" charset="0"/>
              </a:rPr>
              <a:t> and </a:t>
            </a:r>
            <a:r>
              <a:rPr kumimoji="1" lang="en-US" altLang="ja-JP" sz="4000" dirty="0">
                <a:solidFill>
                  <a:srgbClr val="FFC000"/>
                </a:solidFill>
                <a:latin typeface="Abadi" panose="020B0604020104020204" pitchFamily="34" charset="0"/>
              </a:rPr>
              <a:t>adverbs</a:t>
            </a:r>
            <a:r>
              <a:rPr kumimoji="1" lang="en-US" altLang="ja-JP" sz="4000" dirty="0">
                <a:latin typeface="Abadi" panose="020B0604020104020204" pitchFamily="34" charset="0"/>
              </a:rPr>
              <a:t>.</a:t>
            </a:r>
            <a:endParaRPr kumimoji="1" lang="ja-JP" altLang="en-US" sz="4000" dirty="0">
              <a:latin typeface="Abadi" panose="020B0604020104020204" pitchFamily="34" charset="0"/>
            </a:endParaRPr>
          </a:p>
        </p:txBody>
      </p:sp>
      <p:sp>
        <p:nvSpPr>
          <p:cNvPr id="3" name="テキスト ボックス 2">
            <a:extLst>
              <a:ext uri="{FF2B5EF4-FFF2-40B4-BE49-F238E27FC236}">
                <a16:creationId xmlns:a16="http://schemas.microsoft.com/office/drawing/2014/main" id="{F6F7B35E-0595-4FE0-9791-31D97052B52C}"/>
              </a:ext>
            </a:extLst>
          </p:cNvPr>
          <p:cNvSpPr txBox="1"/>
          <p:nvPr/>
        </p:nvSpPr>
        <p:spPr>
          <a:xfrm>
            <a:off x="345440" y="1635760"/>
            <a:ext cx="11501120" cy="1323439"/>
          </a:xfrm>
          <a:prstGeom prst="rect">
            <a:avLst/>
          </a:prstGeom>
          <a:noFill/>
        </p:spPr>
        <p:txBody>
          <a:bodyPr wrap="square" rtlCol="0">
            <a:spAutoFit/>
          </a:bodyPr>
          <a:lstStyle/>
          <a:p>
            <a:r>
              <a:rPr kumimoji="1" lang="en-US" altLang="ja-JP" sz="4000" b="1" dirty="0">
                <a:latin typeface="Cavolini" panose="03000502040302020204" pitchFamily="66" charset="0"/>
                <a:cs typeface="Cavolini" panose="03000502040302020204" pitchFamily="66" charset="0"/>
              </a:rPr>
              <a:t>The</a:t>
            </a:r>
            <a:r>
              <a:rPr kumimoji="1" lang="en-US" altLang="ja-JP" sz="4000" b="1" u="sng" dirty="0">
                <a:latin typeface="Cavolini" panose="03000502040302020204" pitchFamily="66" charset="0"/>
                <a:cs typeface="Cavolini" panose="03000502040302020204" pitchFamily="66" charset="0"/>
              </a:rPr>
              <a:t> big white</a:t>
            </a:r>
            <a:r>
              <a:rPr lang="en-US" altLang="ja-JP" sz="4000" b="1" u="sng" dirty="0">
                <a:latin typeface="Cavolini" panose="03000502040302020204" pitchFamily="66" charset="0"/>
                <a:cs typeface="Cavolini" panose="03000502040302020204" pitchFamily="66" charset="0"/>
              </a:rPr>
              <a:t> </a:t>
            </a:r>
            <a:r>
              <a:rPr kumimoji="1" lang="en-US" altLang="ja-JP" sz="4000" b="1" dirty="0">
                <a:latin typeface="Cavolini" panose="03000502040302020204" pitchFamily="66" charset="0"/>
                <a:cs typeface="Cavolini" panose="03000502040302020204" pitchFamily="66" charset="0"/>
              </a:rPr>
              <a:t>horse jumped </a:t>
            </a:r>
            <a:r>
              <a:rPr kumimoji="1" lang="en-US" altLang="ja-JP" sz="4000" b="1" u="sng" dirty="0">
                <a:latin typeface="Cavolini" panose="03000502040302020204" pitchFamily="66" charset="0"/>
                <a:cs typeface="Cavolini" panose="03000502040302020204" pitchFamily="66" charset="0"/>
              </a:rPr>
              <a:t>	high	</a:t>
            </a:r>
            <a:endParaRPr lang="en-US" altLang="ja-JP" sz="4000" b="1" u="sng" dirty="0">
              <a:latin typeface="Cavolini" panose="03000502040302020204" pitchFamily="66" charset="0"/>
              <a:cs typeface="Cavolini" panose="03000502040302020204" pitchFamily="66" charset="0"/>
            </a:endParaRPr>
          </a:p>
          <a:p>
            <a:r>
              <a:rPr lang="en-US" altLang="ja-JP" sz="4000" b="1" dirty="0">
                <a:latin typeface="Cavolini" panose="03000502040302020204" pitchFamily="66" charset="0"/>
                <a:cs typeface="Cavolini" panose="03000502040302020204" pitchFamily="66" charset="0"/>
              </a:rPr>
              <a:t>o</a:t>
            </a:r>
            <a:r>
              <a:rPr kumimoji="1" lang="en-US" altLang="ja-JP" sz="4000" b="1" dirty="0">
                <a:latin typeface="Cavolini" panose="03000502040302020204" pitchFamily="66" charset="0"/>
                <a:cs typeface="Cavolini" panose="03000502040302020204" pitchFamily="66" charset="0"/>
              </a:rPr>
              <a:t>ver</a:t>
            </a:r>
            <a:r>
              <a:rPr kumimoji="1" lang="en-US" altLang="ja-JP" sz="4000" b="1" u="sng" dirty="0">
                <a:latin typeface="Cavolini" panose="03000502040302020204" pitchFamily="66" charset="0"/>
                <a:cs typeface="Cavolini" panose="03000502040302020204" pitchFamily="66" charset="0"/>
              </a:rPr>
              <a:t>	Tokyo Tower	(</a:t>
            </a:r>
            <a:r>
              <a:rPr lang="en-US" altLang="ja-JP" sz="4000" b="1" u="sng" dirty="0" err="1">
                <a:latin typeface="Cavolini" panose="03000502040302020204" pitchFamily="66" charset="0"/>
                <a:cs typeface="Cavolini" panose="03000502040302020204" pitchFamily="66" charset="0"/>
              </a:rPr>
              <a:t>Mt.Everest</a:t>
            </a:r>
            <a:r>
              <a:rPr lang="en-US" altLang="ja-JP" sz="4000" b="1" u="sng" dirty="0">
                <a:latin typeface="Cavolini" panose="03000502040302020204" pitchFamily="66" charset="0"/>
                <a:cs typeface="Cavolini" panose="03000502040302020204" pitchFamily="66" charset="0"/>
              </a:rPr>
              <a:t>)</a:t>
            </a:r>
            <a:r>
              <a:rPr kumimoji="1" lang="en-US" altLang="ja-JP" sz="4000" b="1" u="sng" dirty="0">
                <a:latin typeface="Cavolini" panose="03000502040302020204" pitchFamily="66" charset="0"/>
                <a:cs typeface="Cavolini" panose="03000502040302020204" pitchFamily="66" charset="0"/>
              </a:rPr>
              <a:t>		. </a:t>
            </a:r>
            <a:endParaRPr kumimoji="1" lang="ja-JP" altLang="en-US" sz="4000" b="1" dirty="0">
              <a:latin typeface="Cavolini" panose="03000502040302020204" pitchFamily="66" charset="0"/>
              <a:cs typeface="Cavolini" panose="03000502040302020204" pitchFamily="66" charset="0"/>
            </a:endParaRPr>
          </a:p>
        </p:txBody>
      </p:sp>
      <p:sp>
        <p:nvSpPr>
          <p:cNvPr id="4" name="テキスト ボックス 3">
            <a:extLst>
              <a:ext uri="{FF2B5EF4-FFF2-40B4-BE49-F238E27FC236}">
                <a16:creationId xmlns:a16="http://schemas.microsoft.com/office/drawing/2014/main" id="{922EB0BA-18F4-4EF9-8C0B-601A34030C1B}"/>
              </a:ext>
            </a:extLst>
          </p:cNvPr>
          <p:cNvSpPr txBox="1"/>
          <p:nvPr/>
        </p:nvSpPr>
        <p:spPr>
          <a:xfrm>
            <a:off x="467360" y="4165600"/>
            <a:ext cx="11501120" cy="1938992"/>
          </a:xfrm>
          <a:prstGeom prst="rect">
            <a:avLst/>
          </a:prstGeom>
          <a:noFill/>
        </p:spPr>
        <p:txBody>
          <a:bodyPr wrap="square" rtlCol="0">
            <a:spAutoFit/>
          </a:bodyPr>
          <a:lstStyle/>
          <a:p>
            <a:r>
              <a:rPr lang="en-US" altLang="ja-JP" sz="4000" b="1" dirty="0">
                <a:latin typeface="Cavolini" panose="03000502040302020204" pitchFamily="66" charset="0"/>
                <a:cs typeface="Cavolini" panose="03000502040302020204" pitchFamily="66" charset="0"/>
              </a:rPr>
              <a:t>Our</a:t>
            </a:r>
            <a:r>
              <a:rPr kumimoji="1" lang="en-US" altLang="ja-JP" sz="4000" b="1" u="sng" dirty="0">
                <a:latin typeface="Cavolini" panose="03000502040302020204" pitchFamily="66" charset="0"/>
                <a:cs typeface="Cavolini" panose="03000502040302020204" pitchFamily="66" charset="0"/>
              </a:rPr>
              <a:t> </a:t>
            </a:r>
            <a:r>
              <a:rPr lang="en-US" altLang="ja-JP" sz="4000" b="1" u="sng" dirty="0">
                <a:latin typeface="Cavolini" panose="03000502040302020204" pitchFamily="66" charset="0"/>
                <a:cs typeface="Cavolini" panose="03000502040302020204" pitchFamily="66" charset="0"/>
              </a:rPr>
              <a:t> </a:t>
            </a:r>
            <a:r>
              <a:rPr kumimoji="1" lang="en-US" altLang="ja-JP" sz="4000" b="1" u="sng" dirty="0">
                <a:latin typeface="Cavolini" panose="03000502040302020204" pitchFamily="66" charset="0"/>
                <a:cs typeface="Cavolini" panose="03000502040302020204" pitchFamily="66" charset="0"/>
              </a:rPr>
              <a:t>younger (grownup)</a:t>
            </a:r>
            <a:r>
              <a:rPr lang="en-US" altLang="ja-JP" sz="4000" b="1" u="sng" dirty="0">
                <a:latin typeface="Cavolini" panose="03000502040302020204" pitchFamily="66" charset="0"/>
                <a:cs typeface="Cavolini" panose="03000502040302020204" pitchFamily="66" charset="0"/>
              </a:rPr>
              <a:t> </a:t>
            </a:r>
            <a:r>
              <a:rPr kumimoji="1" lang="en-US" altLang="ja-JP" sz="4000" b="1" dirty="0">
                <a:latin typeface="Cavolini" panose="03000502040302020204" pitchFamily="66" charset="0"/>
                <a:cs typeface="Cavolini" panose="03000502040302020204" pitchFamily="66" charset="0"/>
              </a:rPr>
              <a:t>cousin </a:t>
            </a:r>
          </a:p>
          <a:p>
            <a:r>
              <a:rPr kumimoji="1" lang="en-US" altLang="ja-JP" sz="4000" b="1" dirty="0">
                <a:latin typeface="Cavolini" panose="03000502040302020204" pitchFamily="66" charset="0"/>
                <a:cs typeface="Cavolini" panose="03000502040302020204" pitchFamily="66" charset="0"/>
              </a:rPr>
              <a:t>played </a:t>
            </a:r>
            <a:r>
              <a:rPr kumimoji="1" lang="en-US" altLang="ja-JP" sz="4000" b="1" u="sng" dirty="0">
                <a:latin typeface="Cavolini" panose="03000502040302020204" pitchFamily="66" charset="0"/>
                <a:cs typeface="Cavolini" panose="03000502040302020204" pitchFamily="66" charset="0"/>
              </a:rPr>
              <a:t>	</a:t>
            </a:r>
            <a:r>
              <a:rPr lang="en-US" altLang="ja-JP" sz="4000" b="1" u="sng" dirty="0">
                <a:latin typeface="Cavolini" panose="03000502040302020204" pitchFamily="66" charset="0"/>
                <a:cs typeface="Cavolini" panose="03000502040302020204" pitchFamily="66" charset="0"/>
              </a:rPr>
              <a:t>soccer</a:t>
            </a:r>
            <a:r>
              <a:rPr kumimoji="1" lang="en-US" altLang="ja-JP" sz="4000" b="1" u="sng" dirty="0">
                <a:latin typeface="Cavolini" panose="03000502040302020204" pitchFamily="66" charset="0"/>
                <a:cs typeface="Cavolini" panose="03000502040302020204" pitchFamily="66" charset="0"/>
              </a:rPr>
              <a:t>		</a:t>
            </a:r>
            <a:endParaRPr lang="en-US" altLang="ja-JP" sz="4000" b="1" u="sng" dirty="0">
              <a:latin typeface="Cavolini" panose="03000502040302020204" pitchFamily="66" charset="0"/>
              <a:cs typeface="Cavolini" panose="03000502040302020204" pitchFamily="66" charset="0"/>
            </a:endParaRPr>
          </a:p>
          <a:p>
            <a:r>
              <a:rPr lang="en-US" altLang="ja-JP" sz="4000" b="1" dirty="0">
                <a:latin typeface="Cavolini" panose="03000502040302020204" pitchFamily="66" charset="0"/>
                <a:cs typeface="Cavolini" panose="03000502040302020204" pitchFamily="66" charset="0"/>
              </a:rPr>
              <a:t>i</a:t>
            </a:r>
            <a:r>
              <a:rPr kumimoji="1" lang="en-US" altLang="ja-JP" sz="4000" b="1" dirty="0">
                <a:latin typeface="Cavolini" panose="03000502040302020204" pitchFamily="66" charset="0"/>
                <a:cs typeface="Cavolini" panose="03000502040302020204" pitchFamily="66" charset="0"/>
              </a:rPr>
              <a:t>n the</a:t>
            </a:r>
            <a:r>
              <a:rPr kumimoji="1" lang="en-US" altLang="ja-JP" sz="4000" b="1" u="sng" dirty="0">
                <a:latin typeface="Cavolini" panose="03000502040302020204" pitchFamily="66" charset="0"/>
                <a:cs typeface="Cavolini" panose="03000502040302020204" pitchFamily="66" charset="0"/>
              </a:rPr>
              <a:t>			ground	</a:t>
            </a:r>
            <a:r>
              <a:rPr lang="en-US" altLang="ja-JP" sz="4000" b="1" u="sng" dirty="0">
                <a:latin typeface="Cavolini" panose="03000502040302020204" pitchFamily="66" charset="0"/>
                <a:cs typeface="Cavolini" panose="03000502040302020204" pitchFamily="66" charset="0"/>
              </a:rPr>
              <a:t>(rain)</a:t>
            </a:r>
            <a:r>
              <a:rPr kumimoji="1" lang="en-US" altLang="ja-JP" sz="4000" b="1" u="sng" dirty="0">
                <a:latin typeface="Cavolini" panose="03000502040302020204" pitchFamily="66" charset="0"/>
                <a:cs typeface="Cavolini" panose="03000502040302020204" pitchFamily="66" charset="0"/>
              </a:rPr>
              <a:t>	(snow)	. </a:t>
            </a:r>
            <a:endParaRPr kumimoji="1" lang="ja-JP" altLang="en-US" sz="40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967792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テキスト ボックス 1">
            <a:extLst>
              <a:ext uri="{FF2B5EF4-FFF2-40B4-BE49-F238E27FC236}">
                <a16:creationId xmlns:a16="http://schemas.microsoft.com/office/drawing/2014/main" id="{F7767582-9BF6-4709-A808-E2A8F5D18194}"/>
              </a:ext>
            </a:extLst>
          </p:cNvPr>
          <p:cNvSpPr txBox="1"/>
          <p:nvPr/>
        </p:nvSpPr>
        <p:spPr>
          <a:xfrm>
            <a:off x="999470" y="2971870"/>
            <a:ext cx="6452862" cy="2387600"/>
          </a:xfrm>
          <a:prstGeom prst="rect">
            <a:avLst/>
          </a:prstGeom>
        </p:spPr>
        <p:txBody>
          <a:bodyPr vert="horz" lIns="91440" tIns="45720" rIns="91440" bIns="45720" rtlCol="0" anchor="b">
            <a:noAutofit/>
          </a:bodyPr>
          <a:lstStyle/>
          <a:p>
            <a:pPr>
              <a:lnSpc>
                <a:spcPct val="90000"/>
              </a:lnSpc>
              <a:spcBef>
                <a:spcPct val="0"/>
              </a:spcBef>
              <a:spcAft>
                <a:spcPts val="600"/>
              </a:spcAft>
            </a:pPr>
            <a:r>
              <a:rPr kumimoji="1" lang="en-US" altLang="ja-JP" sz="8000" b="1" dirty="0">
                <a:solidFill>
                  <a:schemeClr val="bg1"/>
                </a:solidFill>
                <a:latin typeface="Cavolini" panose="03000502040302020204" pitchFamily="66" charset="0"/>
                <a:ea typeface="+mj-ea"/>
                <a:cs typeface="Cavolini" panose="03000502040302020204" pitchFamily="66" charset="0"/>
              </a:rPr>
              <a:t>Let’s revise</a:t>
            </a:r>
          </a:p>
          <a:p>
            <a:pPr>
              <a:lnSpc>
                <a:spcPct val="90000"/>
              </a:lnSpc>
              <a:spcBef>
                <a:spcPct val="0"/>
              </a:spcBef>
              <a:spcAft>
                <a:spcPts val="600"/>
              </a:spcAft>
            </a:pPr>
            <a:r>
              <a:rPr lang="en-US" altLang="ja-JP" sz="8000" b="1" dirty="0">
                <a:solidFill>
                  <a:schemeClr val="bg1"/>
                </a:solidFill>
                <a:latin typeface="Cavolini" panose="03000502040302020204" pitchFamily="66" charset="0"/>
                <a:ea typeface="+mj-ea"/>
                <a:cs typeface="Cavolini" panose="03000502040302020204" pitchFamily="66" charset="0"/>
              </a:rPr>
              <a:t>Sentences.</a:t>
            </a:r>
            <a:endParaRPr kumimoji="1" lang="en-US" altLang="ja-JP" sz="8000" b="1" dirty="0">
              <a:solidFill>
                <a:schemeClr val="bg1"/>
              </a:solidFill>
              <a:latin typeface="Cavolini" panose="03000502040302020204" pitchFamily="66" charset="0"/>
              <a:ea typeface="+mj-ea"/>
              <a:cs typeface="Cavolini" panose="03000502040302020204" pitchFamily="66" charset="0"/>
            </a:endParaRPr>
          </a:p>
        </p:txBody>
      </p:sp>
      <p:sp>
        <p:nvSpPr>
          <p:cNvPr id="13" name="Oval 12">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図 3" descr="抽象, 挿絵 が含まれている画像&#10;&#10;自動的に生成された説明">
            <a:extLst>
              <a:ext uri="{FF2B5EF4-FFF2-40B4-BE49-F238E27FC236}">
                <a16:creationId xmlns:a16="http://schemas.microsoft.com/office/drawing/2014/main" id="{A0698153-4C70-4B78-93FF-08D85BF6B2DF}"/>
              </a:ext>
            </a:extLst>
          </p:cNvPr>
          <p:cNvPicPr>
            <a:picLocks noChangeAspect="1"/>
          </p:cNvPicPr>
          <p:nvPr/>
        </p:nvPicPr>
        <p:blipFill rotWithShape="1">
          <a:blip r:embed="rId2">
            <a:extLst>
              <a:ext uri="{28A0092B-C50C-407E-A947-70E740481C1C}">
                <a14:useLocalDpi xmlns:a14="http://schemas.microsoft.com/office/drawing/2010/main" val="0"/>
              </a:ext>
            </a:extLst>
          </a:blip>
          <a:srcRect r="-2" b="-2"/>
          <a:stretch/>
        </p:blipFill>
        <p:spPr>
          <a:xfrm>
            <a:off x="7737960" y="1491950"/>
            <a:ext cx="4096050" cy="409605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5" name="Rectangle 14">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37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D79590E-6248-4380-88E9-183804351EC5}"/>
              </a:ext>
            </a:extLst>
          </p:cNvPr>
          <p:cNvSpPr txBox="1"/>
          <p:nvPr/>
        </p:nvSpPr>
        <p:spPr>
          <a:xfrm>
            <a:off x="127000" y="107533"/>
            <a:ext cx="11938000" cy="6740307"/>
          </a:xfrm>
          <a:prstGeom prst="rect">
            <a:avLst/>
          </a:prstGeom>
          <a:noFill/>
        </p:spPr>
        <p:txBody>
          <a:bodyPr wrap="square" rtlCol="0">
            <a:spAutoFit/>
          </a:bodyPr>
          <a:lstStyle/>
          <a:p>
            <a:r>
              <a:rPr lang="en-US" altLang="ja-JP" sz="4800" b="1" dirty="0">
                <a:latin typeface="Cavolini" panose="03000502040302020204" pitchFamily="66" charset="0"/>
                <a:cs typeface="Cavolini" panose="03000502040302020204" pitchFamily="66" charset="0"/>
              </a:rPr>
              <a:t>Rob went to the zoo.  It was his birthday.  He took his friend.  He was not lonely.  They looked at the animals.  They walked around.  They saw snakes.  They saw monkeys.  It was cold.  They had fun.</a:t>
            </a:r>
          </a:p>
          <a:p>
            <a:r>
              <a:rPr kumimoji="1" lang="en-US" altLang="ja-JP" sz="4800" b="1" dirty="0">
                <a:latin typeface="Cavolini" panose="03000502040302020204" pitchFamily="66" charset="0"/>
                <a:cs typeface="Cavolini" panose="03000502040302020204" pitchFamily="66" charset="0"/>
              </a:rPr>
              <a:t>“Shall we go home?  Shall we look at more animals?” asked Rob.  </a:t>
            </a:r>
            <a:endParaRPr kumimoji="1" lang="ja-JP" altLang="en-US" sz="48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53950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D79590E-6248-4380-88E9-183804351EC5}"/>
              </a:ext>
            </a:extLst>
          </p:cNvPr>
          <p:cNvSpPr txBox="1"/>
          <p:nvPr/>
        </p:nvSpPr>
        <p:spPr>
          <a:xfrm>
            <a:off x="127000" y="107533"/>
            <a:ext cx="11938000" cy="6740307"/>
          </a:xfrm>
          <a:prstGeom prst="rect">
            <a:avLst/>
          </a:prstGeom>
          <a:noFill/>
        </p:spPr>
        <p:txBody>
          <a:bodyPr wrap="square" rtlCol="0">
            <a:spAutoFit/>
          </a:bodyPr>
          <a:lstStyle/>
          <a:p>
            <a:r>
              <a:rPr lang="en-US" altLang="ja-JP" sz="4800" b="1" dirty="0">
                <a:latin typeface="Cavolini" panose="03000502040302020204" pitchFamily="66" charset="0"/>
                <a:cs typeface="Cavolini" panose="03000502040302020204" pitchFamily="66" charset="0"/>
              </a:rPr>
              <a:t>Rob went to the zoo </a:t>
            </a:r>
            <a:r>
              <a:rPr lang="en-US" altLang="ja-JP" sz="4800" b="1" dirty="0">
                <a:solidFill>
                  <a:srgbClr val="7030A0"/>
                </a:solidFill>
                <a:latin typeface="Cavolini" panose="03000502040302020204" pitchFamily="66" charset="0"/>
                <a:cs typeface="Cavolini" panose="03000502040302020204" pitchFamily="66" charset="0"/>
              </a:rPr>
              <a:t>because</a:t>
            </a:r>
            <a:r>
              <a:rPr lang="en-US" altLang="ja-JP" sz="4800" b="1" dirty="0">
                <a:latin typeface="Cavolini" panose="03000502040302020204" pitchFamily="66" charset="0"/>
                <a:cs typeface="Cavolini" panose="03000502040302020204" pitchFamily="66" charset="0"/>
              </a:rPr>
              <a:t> it was his birthday.  He took his friend </a:t>
            </a:r>
            <a:r>
              <a:rPr lang="en-US" altLang="ja-JP" sz="4800" b="1" dirty="0">
                <a:solidFill>
                  <a:srgbClr val="7030A0"/>
                </a:solidFill>
                <a:latin typeface="Cavolini" panose="03000502040302020204" pitchFamily="66" charset="0"/>
                <a:cs typeface="Cavolini" panose="03000502040302020204" pitchFamily="66" charset="0"/>
              </a:rPr>
              <a:t>so</a:t>
            </a:r>
            <a:r>
              <a:rPr lang="en-US" altLang="ja-JP" sz="4800" b="1" dirty="0">
                <a:latin typeface="Cavolini" panose="03000502040302020204" pitchFamily="66" charset="0"/>
                <a:cs typeface="Cavolini" panose="03000502040302020204" pitchFamily="66" charset="0"/>
              </a:rPr>
              <a:t> he was not lonely.  They looked at the animals </a:t>
            </a:r>
            <a:r>
              <a:rPr lang="en-US" altLang="ja-JP" sz="4800" b="1" dirty="0">
                <a:solidFill>
                  <a:srgbClr val="7030A0"/>
                </a:solidFill>
                <a:latin typeface="Cavolini" panose="03000502040302020204" pitchFamily="66" charset="0"/>
                <a:cs typeface="Cavolini" panose="03000502040302020204" pitchFamily="66" charset="0"/>
              </a:rPr>
              <a:t>while</a:t>
            </a:r>
            <a:r>
              <a:rPr lang="en-US" altLang="ja-JP" sz="4800" b="1" dirty="0">
                <a:latin typeface="Cavolini" panose="03000502040302020204" pitchFamily="66" charset="0"/>
                <a:cs typeface="Cavolini" panose="03000502040302020204" pitchFamily="66" charset="0"/>
              </a:rPr>
              <a:t> they walked around.  They saw snakes </a:t>
            </a:r>
            <a:r>
              <a:rPr lang="en-US" altLang="ja-JP" sz="4800" b="1" dirty="0">
                <a:solidFill>
                  <a:srgbClr val="7030A0"/>
                </a:solidFill>
                <a:latin typeface="Cavolini" panose="03000502040302020204" pitchFamily="66" charset="0"/>
                <a:cs typeface="Cavolini" panose="03000502040302020204" pitchFamily="66" charset="0"/>
              </a:rPr>
              <a:t>and</a:t>
            </a:r>
            <a:r>
              <a:rPr lang="en-US" altLang="ja-JP" sz="4800" b="1" dirty="0">
                <a:latin typeface="Cavolini" panose="03000502040302020204" pitchFamily="66" charset="0"/>
                <a:cs typeface="Cavolini" panose="03000502040302020204" pitchFamily="66" charset="0"/>
              </a:rPr>
              <a:t> monkeys.  It was cold </a:t>
            </a:r>
            <a:r>
              <a:rPr lang="en-US" altLang="ja-JP" sz="4800" b="1" dirty="0">
                <a:solidFill>
                  <a:srgbClr val="7030A0"/>
                </a:solidFill>
                <a:latin typeface="Cavolini" panose="03000502040302020204" pitchFamily="66" charset="0"/>
                <a:cs typeface="Cavolini" panose="03000502040302020204" pitchFamily="66" charset="0"/>
              </a:rPr>
              <a:t>but</a:t>
            </a:r>
            <a:r>
              <a:rPr lang="en-US" altLang="ja-JP" sz="4800" b="1" dirty="0">
                <a:latin typeface="Cavolini" panose="03000502040302020204" pitchFamily="66" charset="0"/>
                <a:cs typeface="Cavolini" panose="03000502040302020204" pitchFamily="66" charset="0"/>
              </a:rPr>
              <a:t> they had fun.</a:t>
            </a:r>
          </a:p>
          <a:p>
            <a:r>
              <a:rPr kumimoji="1" lang="en-US" altLang="ja-JP" sz="4800" b="1" dirty="0">
                <a:latin typeface="Cavolini" panose="03000502040302020204" pitchFamily="66" charset="0"/>
                <a:cs typeface="Cavolini" panose="03000502040302020204" pitchFamily="66" charset="0"/>
              </a:rPr>
              <a:t>“Shall we go home </a:t>
            </a:r>
            <a:r>
              <a:rPr kumimoji="1" lang="en-US" altLang="ja-JP" sz="4800" b="1" dirty="0">
                <a:solidFill>
                  <a:srgbClr val="7030A0"/>
                </a:solidFill>
                <a:latin typeface="Cavolini" panose="03000502040302020204" pitchFamily="66" charset="0"/>
                <a:cs typeface="Cavolini" panose="03000502040302020204" pitchFamily="66" charset="0"/>
              </a:rPr>
              <a:t>or </a:t>
            </a:r>
            <a:r>
              <a:rPr kumimoji="1" lang="en-US" altLang="ja-JP" sz="4800" b="1" dirty="0">
                <a:latin typeface="Cavolini" panose="03000502040302020204" pitchFamily="66" charset="0"/>
                <a:cs typeface="Cavolini" panose="03000502040302020204" pitchFamily="66" charset="0"/>
              </a:rPr>
              <a:t>shall we look at more animals?” asked Rob.  </a:t>
            </a:r>
            <a:endParaRPr kumimoji="1" lang="ja-JP" altLang="en-US" sz="48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519950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テキスト ボックス 3">
            <a:extLst>
              <a:ext uri="{FF2B5EF4-FFF2-40B4-BE49-F238E27FC236}">
                <a16:creationId xmlns:a16="http://schemas.microsoft.com/office/drawing/2014/main" id="{F6977F3D-9050-4307-9F25-EC6088E69C45}"/>
              </a:ext>
            </a:extLst>
          </p:cNvPr>
          <p:cNvSpPr txBox="1"/>
          <p:nvPr/>
        </p:nvSpPr>
        <p:spPr>
          <a:xfrm>
            <a:off x="625643" y="3021497"/>
            <a:ext cx="7584706" cy="3001862"/>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ja-JP" sz="10000" b="1" dirty="0">
                <a:latin typeface="Abadi" panose="020B0604020104020204" pitchFamily="34" charset="0"/>
                <a:ea typeface="+mj-ea"/>
                <a:cs typeface="+mj-cs"/>
              </a:rPr>
              <a:t>Mini Test 22</a:t>
            </a:r>
          </a:p>
        </p:txBody>
      </p:sp>
      <p:grpSp>
        <p:nvGrpSpPr>
          <p:cNvPr id="11" name="Group 10">
            <a:extLst>
              <a:ext uri="{FF2B5EF4-FFF2-40B4-BE49-F238E27FC236}">
                <a16:creationId xmlns:a16="http://schemas.microsoft.com/office/drawing/2014/main" id="{0CEB5BCA-605E-4D26-BD18-648801C13F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094" y="746452"/>
            <a:ext cx="1128382" cy="847206"/>
            <a:chOff x="8183879" y="1000124"/>
            <a:chExt cx="1562267" cy="1172973"/>
          </a:xfrm>
        </p:grpSpPr>
        <p:sp>
          <p:nvSpPr>
            <p:cNvPr id="12" name="Freeform 5">
              <a:extLst>
                <a:ext uri="{FF2B5EF4-FFF2-40B4-BE49-F238E27FC236}">
                  <a16:creationId xmlns:a16="http://schemas.microsoft.com/office/drawing/2014/main" id="{8BEBD5C3-A60D-49BB-888A-D00CB07F6E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08EE7430-E140-4250-8523-F8FF841746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pic>
        <p:nvPicPr>
          <p:cNvPr id="3" name="図 2" descr="抽象, 挿絵 が含まれている画像&#10;&#10;自動的に生成された説明">
            <a:extLst>
              <a:ext uri="{FF2B5EF4-FFF2-40B4-BE49-F238E27FC236}">
                <a16:creationId xmlns:a16="http://schemas.microsoft.com/office/drawing/2014/main" id="{3E02337A-330E-4842-BBD3-9333487DD2DD}"/>
              </a:ext>
            </a:extLst>
          </p:cNvPr>
          <p:cNvPicPr>
            <a:picLocks noChangeAspect="1"/>
          </p:cNvPicPr>
          <p:nvPr/>
        </p:nvPicPr>
        <p:blipFill rotWithShape="1">
          <a:blip r:embed="rId2">
            <a:extLst>
              <a:ext uri="{28A0092B-C50C-407E-A947-70E740481C1C}">
                <a14:useLocalDpi xmlns:a14="http://schemas.microsoft.com/office/drawing/2010/main" val="0"/>
              </a:ext>
            </a:extLst>
          </a:blip>
          <a:srcRect r="1870" b="-2"/>
          <a:stretch/>
        </p:blipFill>
        <p:spPr>
          <a:xfrm>
            <a:off x="7534656" y="10"/>
            <a:ext cx="4657344" cy="6857990"/>
          </a:xfrm>
          <a:prstGeom prst="rect">
            <a:avLst/>
          </a:prstGeom>
        </p:spPr>
      </p:pic>
    </p:spTree>
    <p:extLst>
      <p:ext uri="{BB962C8B-B14F-4D97-AF65-F5344CB8AC3E}">
        <p14:creationId xmlns:p14="http://schemas.microsoft.com/office/powerpoint/2010/main" val="2127147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テキスト ボックス 1">
            <a:extLst>
              <a:ext uri="{FF2B5EF4-FFF2-40B4-BE49-F238E27FC236}">
                <a16:creationId xmlns:a16="http://schemas.microsoft.com/office/drawing/2014/main" id="{F7767582-9BF6-4709-A808-E2A8F5D18194}"/>
              </a:ext>
            </a:extLst>
          </p:cNvPr>
          <p:cNvSpPr txBox="1"/>
          <p:nvPr/>
        </p:nvSpPr>
        <p:spPr>
          <a:xfrm>
            <a:off x="357990" y="2971870"/>
            <a:ext cx="7094342" cy="2387600"/>
          </a:xfrm>
          <a:prstGeom prst="rect">
            <a:avLst/>
          </a:prstGeom>
        </p:spPr>
        <p:txBody>
          <a:bodyPr vert="horz" lIns="91440" tIns="45720" rIns="91440" bIns="45720" rtlCol="0" anchor="b">
            <a:noAutofit/>
          </a:bodyPr>
          <a:lstStyle/>
          <a:p>
            <a:pPr>
              <a:lnSpc>
                <a:spcPct val="90000"/>
              </a:lnSpc>
              <a:spcBef>
                <a:spcPct val="0"/>
              </a:spcBef>
              <a:spcAft>
                <a:spcPts val="600"/>
              </a:spcAft>
            </a:pPr>
            <a:r>
              <a:rPr kumimoji="1" lang="en-US" altLang="ja-JP" sz="8000" b="1" dirty="0">
                <a:solidFill>
                  <a:schemeClr val="bg1"/>
                </a:solidFill>
                <a:latin typeface="Cavolini" panose="03000502040302020204" pitchFamily="66" charset="0"/>
                <a:ea typeface="+mj-ea"/>
                <a:cs typeface="Cavolini" panose="03000502040302020204" pitchFamily="66" charset="0"/>
              </a:rPr>
              <a:t>Let’s learn</a:t>
            </a:r>
          </a:p>
          <a:p>
            <a:pPr>
              <a:lnSpc>
                <a:spcPct val="90000"/>
              </a:lnSpc>
              <a:spcBef>
                <a:spcPct val="0"/>
              </a:spcBef>
              <a:spcAft>
                <a:spcPts val="600"/>
              </a:spcAft>
            </a:pPr>
            <a:r>
              <a:rPr lang="en-US" altLang="ja-JP" sz="8000" b="1" dirty="0">
                <a:solidFill>
                  <a:schemeClr val="bg1"/>
                </a:solidFill>
                <a:latin typeface="Cavolini" panose="03000502040302020204" pitchFamily="66" charset="0"/>
                <a:ea typeface="+mj-ea"/>
                <a:cs typeface="Cavolini" panose="03000502040302020204" pitchFamily="66" charset="0"/>
              </a:rPr>
              <a:t>Conjunction.</a:t>
            </a:r>
            <a:endParaRPr kumimoji="1" lang="en-US" altLang="ja-JP" sz="8000" b="1" dirty="0">
              <a:solidFill>
                <a:schemeClr val="bg1"/>
              </a:solidFill>
              <a:latin typeface="Cavolini" panose="03000502040302020204" pitchFamily="66" charset="0"/>
              <a:ea typeface="+mj-ea"/>
              <a:cs typeface="Cavolini" panose="03000502040302020204" pitchFamily="66" charset="0"/>
            </a:endParaRPr>
          </a:p>
        </p:txBody>
      </p:sp>
      <p:sp>
        <p:nvSpPr>
          <p:cNvPr id="13" name="Oval 12">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図 3" descr="抽象, 挿絵 が含まれている画像&#10;&#10;自動的に生成された説明">
            <a:extLst>
              <a:ext uri="{FF2B5EF4-FFF2-40B4-BE49-F238E27FC236}">
                <a16:creationId xmlns:a16="http://schemas.microsoft.com/office/drawing/2014/main" id="{A0698153-4C70-4B78-93FF-08D85BF6B2DF}"/>
              </a:ext>
            </a:extLst>
          </p:cNvPr>
          <p:cNvPicPr>
            <a:picLocks noChangeAspect="1"/>
          </p:cNvPicPr>
          <p:nvPr/>
        </p:nvPicPr>
        <p:blipFill rotWithShape="1">
          <a:blip r:embed="rId2">
            <a:extLst>
              <a:ext uri="{28A0092B-C50C-407E-A947-70E740481C1C}">
                <a14:useLocalDpi xmlns:a14="http://schemas.microsoft.com/office/drawing/2010/main" val="0"/>
              </a:ext>
            </a:extLst>
          </a:blip>
          <a:srcRect r="-2" b="-2"/>
          <a:stretch/>
        </p:blipFill>
        <p:spPr>
          <a:xfrm>
            <a:off x="7737960" y="1491950"/>
            <a:ext cx="4096050" cy="409605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5" name="Rectangle 14">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009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タイムライン&#10;&#10;自動的に生成された説明">
            <a:extLst>
              <a:ext uri="{FF2B5EF4-FFF2-40B4-BE49-F238E27FC236}">
                <a16:creationId xmlns:a16="http://schemas.microsoft.com/office/drawing/2014/main" id="{BCAA7EB3-E1C1-47B9-A2F7-26A8B3E42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640" y="-29178"/>
            <a:ext cx="9824720" cy="6887178"/>
          </a:xfrm>
          <a:prstGeom prst="rect">
            <a:avLst/>
          </a:prstGeom>
        </p:spPr>
      </p:pic>
    </p:spTree>
    <p:extLst>
      <p:ext uri="{BB962C8B-B14F-4D97-AF65-F5344CB8AC3E}">
        <p14:creationId xmlns:p14="http://schemas.microsoft.com/office/powerpoint/2010/main" val="1350214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テキスト ボックス 1">
            <a:extLst>
              <a:ext uri="{FF2B5EF4-FFF2-40B4-BE49-F238E27FC236}">
                <a16:creationId xmlns:a16="http://schemas.microsoft.com/office/drawing/2014/main" id="{F7767582-9BF6-4709-A808-E2A8F5D18194}"/>
              </a:ext>
            </a:extLst>
          </p:cNvPr>
          <p:cNvSpPr txBox="1"/>
          <p:nvPr/>
        </p:nvSpPr>
        <p:spPr>
          <a:xfrm>
            <a:off x="999470" y="2971870"/>
            <a:ext cx="6452862" cy="2387600"/>
          </a:xfrm>
          <a:prstGeom prst="rect">
            <a:avLst/>
          </a:prstGeom>
        </p:spPr>
        <p:txBody>
          <a:bodyPr vert="horz" lIns="91440" tIns="45720" rIns="91440" bIns="45720" rtlCol="0" anchor="b">
            <a:noAutofit/>
          </a:bodyPr>
          <a:lstStyle/>
          <a:p>
            <a:pPr>
              <a:lnSpc>
                <a:spcPct val="90000"/>
              </a:lnSpc>
              <a:spcBef>
                <a:spcPct val="0"/>
              </a:spcBef>
              <a:spcAft>
                <a:spcPts val="600"/>
              </a:spcAft>
            </a:pPr>
            <a:r>
              <a:rPr kumimoji="1" lang="en-US" altLang="ja-JP" sz="8000" b="1" dirty="0">
                <a:solidFill>
                  <a:schemeClr val="bg1"/>
                </a:solidFill>
                <a:latin typeface="Cavolini" panose="03000502040302020204" pitchFamily="66" charset="0"/>
                <a:ea typeface="+mj-ea"/>
                <a:cs typeface="Cavolini" panose="03000502040302020204" pitchFamily="66" charset="0"/>
              </a:rPr>
              <a:t>Activity page1</a:t>
            </a:r>
          </a:p>
        </p:txBody>
      </p:sp>
      <p:sp>
        <p:nvSpPr>
          <p:cNvPr id="13" name="Oval 12">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図 3" descr="抽象, 挿絵 が含まれている画像&#10;&#10;自動的に生成された説明">
            <a:extLst>
              <a:ext uri="{FF2B5EF4-FFF2-40B4-BE49-F238E27FC236}">
                <a16:creationId xmlns:a16="http://schemas.microsoft.com/office/drawing/2014/main" id="{A0698153-4C70-4B78-93FF-08D85BF6B2DF}"/>
              </a:ext>
            </a:extLst>
          </p:cNvPr>
          <p:cNvPicPr>
            <a:picLocks noChangeAspect="1"/>
          </p:cNvPicPr>
          <p:nvPr/>
        </p:nvPicPr>
        <p:blipFill rotWithShape="1">
          <a:blip r:embed="rId2">
            <a:extLst>
              <a:ext uri="{28A0092B-C50C-407E-A947-70E740481C1C}">
                <a14:useLocalDpi xmlns:a14="http://schemas.microsoft.com/office/drawing/2010/main" val="0"/>
              </a:ext>
            </a:extLst>
          </a:blip>
          <a:srcRect r="-2" b="-2"/>
          <a:stretch/>
        </p:blipFill>
        <p:spPr>
          <a:xfrm>
            <a:off x="6920750" y="887794"/>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5" name="Rectangle 14">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40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D1FFC9-F0EB-4F3E-983A-82C8D2B6504D}"/>
              </a:ext>
            </a:extLst>
          </p:cNvPr>
          <p:cNvSpPr txBox="1"/>
          <p:nvPr/>
        </p:nvSpPr>
        <p:spPr>
          <a:xfrm>
            <a:off x="0" y="284480"/>
            <a:ext cx="11856720" cy="3539430"/>
          </a:xfrm>
          <a:prstGeom prst="rect">
            <a:avLst/>
          </a:prstGeom>
          <a:noFill/>
        </p:spPr>
        <p:txBody>
          <a:bodyPr wrap="square" rtlCol="0">
            <a:spAutoFit/>
          </a:bodyPr>
          <a:lstStyle/>
          <a:p>
            <a:pPr algn="ctr"/>
            <a:r>
              <a:rPr kumimoji="1" lang="en-US" altLang="ja-JP" sz="5400" b="1" dirty="0">
                <a:solidFill>
                  <a:srgbClr val="7030A0"/>
                </a:solidFill>
                <a:latin typeface="Abadi" panose="020B0604020104020204" pitchFamily="34" charset="0"/>
              </a:rPr>
              <a:t>Conjunction</a:t>
            </a:r>
          </a:p>
          <a:p>
            <a:pPr algn="ctr"/>
            <a:r>
              <a:rPr lang="en-US" altLang="ja-JP" sz="4000" dirty="0">
                <a:latin typeface="Abadi" panose="020B0604020104020204" pitchFamily="34" charset="0"/>
              </a:rPr>
              <a:t>There are many conjunctions, </a:t>
            </a:r>
          </a:p>
          <a:p>
            <a:pPr algn="ctr"/>
            <a:r>
              <a:rPr lang="en-US" altLang="ja-JP" sz="4000" dirty="0">
                <a:latin typeface="Abadi" panose="020B0604020104020204" pitchFamily="34" charset="0"/>
              </a:rPr>
              <a:t>but these are six of the most useful ones.</a:t>
            </a:r>
          </a:p>
          <a:p>
            <a:endParaRPr lang="en-US" altLang="ja-JP" dirty="0">
              <a:latin typeface="Abadi" panose="020B0604020104020204" pitchFamily="34" charset="0"/>
            </a:endParaRPr>
          </a:p>
          <a:p>
            <a:pPr algn="ctr"/>
            <a:r>
              <a:rPr lang="en-US" altLang="ja-JP" dirty="0">
                <a:latin typeface="Abadi" panose="020B0604020104020204" pitchFamily="34" charset="0"/>
              </a:rPr>
              <a:t> </a:t>
            </a:r>
            <a:r>
              <a:rPr lang="en-US" altLang="ja-JP" sz="5400" dirty="0">
                <a:solidFill>
                  <a:srgbClr val="7030A0"/>
                </a:solidFill>
                <a:latin typeface="Abadi" panose="020B0604020104020204" pitchFamily="34" charset="0"/>
              </a:rPr>
              <a:t>and   but   because  or   so  while</a:t>
            </a:r>
          </a:p>
          <a:p>
            <a:endParaRPr lang="en-US" altLang="ja-JP" dirty="0">
              <a:latin typeface="Abadi" panose="020B0604020104020204" pitchFamily="34" charset="0"/>
            </a:endParaRPr>
          </a:p>
        </p:txBody>
      </p:sp>
    </p:spTree>
    <p:extLst>
      <p:ext uri="{BB962C8B-B14F-4D97-AF65-F5344CB8AC3E}">
        <p14:creationId xmlns:p14="http://schemas.microsoft.com/office/powerpoint/2010/main" val="3546897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D1FFC9-F0EB-4F3E-983A-82C8D2B6504D}"/>
              </a:ext>
            </a:extLst>
          </p:cNvPr>
          <p:cNvSpPr txBox="1"/>
          <p:nvPr/>
        </p:nvSpPr>
        <p:spPr>
          <a:xfrm>
            <a:off x="0" y="284480"/>
            <a:ext cx="11856720" cy="5724644"/>
          </a:xfrm>
          <a:prstGeom prst="rect">
            <a:avLst/>
          </a:prstGeom>
          <a:noFill/>
        </p:spPr>
        <p:txBody>
          <a:bodyPr wrap="square" rtlCol="0">
            <a:spAutoFit/>
          </a:bodyPr>
          <a:lstStyle/>
          <a:p>
            <a:pPr algn="ctr"/>
            <a:r>
              <a:rPr kumimoji="1" lang="en-US" altLang="ja-JP" sz="5400" b="1" dirty="0">
                <a:solidFill>
                  <a:srgbClr val="7030A0"/>
                </a:solidFill>
                <a:latin typeface="Abadi" panose="020B0604020104020204" pitchFamily="34" charset="0"/>
              </a:rPr>
              <a:t>Conjunction</a:t>
            </a:r>
          </a:p>
          <a:p>
            <a:pPr algn="ctr"/>
            <a:r>
              <a:rPr lang="en-US" altLang="ja-JP" sz="4000" dirty="0">
                <a:latin typeface="Abadi" panose="020B0604020104020204" pitchFamily="34" charset="0"/>
              </a:rPr>
              <a:t>There are many conjunctions, </a:t>
            </a:r>
          </a:p>
          <a:p>
            <a:pPr algn="ctr"/>
            <a:r>
              <a:rPr lang="en-US" altLang="ja-JP" sz="4000" dirty="0">
                <a:latin typeface="Abadi" panose="020B0604020104020204" pitchFamily="34" charset="0"/>
              </a:rPr>
              <a:t>but these are six of the most useful ones.</a:t>
            </a:r>
          </a:p>
          <a:p>
            <a:endParaRPr lang="en-US" altLang="ja-JP" dirty="0">
              <a:latin typeface="Abadi" panose="020B0604020104020204" pitchFamily="34" charset="0"/>
            </a:endParaRPr>
          </a:p>
          <a:p>
            <a:pPr algn="ctr"/>
            <a:r>
              <a:rPr lang="en-US" altLang="ja-JP" dirty="0">
                <a:latin typeface="Abadi" panose="020B0604020104020204" pitchFamily="34" charset="0"/>
              </a:rPr>
              <a:t> </a:t>
            </a:r>
            <a:r>
              <a:rPr lang="en-US" altLang="ja-JP" sz="5400" dirty="0">
                <a:solidFill>
                  <a:srgbClr val="7030A0"/>
                </a:solidFill>
                <a:latin typeface="Abadi" panose="020B0604020104020204" pitchFamily="34" charset="0"/>
              </a:rPr>
              <a:t>and   but   because  or   so  while</a:t>
            </a:r>
          </a:p>
          <a:p>
            <a:endParaRPr lang="en-US" altLang="ja-JP" dirty="0">
              <a:latin typeface="Abadi" panose="020B0604020104020204" pitchFamily="34" charset="0"/>
            </a:endParaRPr>
          </a:p>
          <a:p>
            <a:endParaRPr lang="en-US" altLang="ja-JP" sz="4000" dirty="0">
              <a:latin typeface="Abadi" panose="020B0604020104020204" pitchFamily="34" charset="0"/>
            </a:endParaRPr>
          </a:p>
          <a:p>
            <a:r>
              <a:rPr lang="en-US" altLang="ja-JP" sz="4000" dirty="0">
                <a:latin typeface="Abadi" panose="020B0604020104020204" pitchFamily="34" charset="0"/>
              </a:rPr>
              <a:t>Underline the </a:t>
            </a:r>
            <a:r>
              <a:rPr lang="en-US" altLang="ja-JP" sz="4000" dirty="0">
                <a:solidFill>
                  <a:srgbClr val="7030A0"/>
                </a:solidFill>
                <a:latin typeface="Abadi" panose="020B0604020104020204" pitchFamily="34" charset="0"/>
              </a:rPr>
              <a:t>conjunctions</a:t>
            </a:r>
            <a:r>
              <a:rPr lang="en-US" altLang="ja-JP" sz="4000" dirty="0">
                <a:latin typeface="Abadi" panose="020B0604020104020204" pitchFamily="34" charset="0"/>
              </a:rPr>
              <a:t> in purple</a:t>
            </a:r>
            <a:r>
              <a:rPr lang="en-US" altLang="ja-JP" dirty="0">
                <a:latin typeface="Abadi" panose="020B0604020104020204" pitchFamily="34" charset="0"/>
              </a:rPr>
              <a:t>.</a:t>
            </a:r>
          </a:p>
          <a:p>
            <a:r>
              <a:rPr lang="en-US" altLang="ja-JP" dirty="0"/>
              <a:t> </a:t>
            </a:r>
          </a:p>
          <a:p>
            <a:r>
              <a:rPr lang="en-US" altLang="ja-JP" sz="4400" b="1" dirty="0">
                <a:latin typeface="Cavolini" panose="03000502040302020204" pitchFamily="66" charset="0"/>
                <a:cs typeface="Cavolini" panose="03000502040302020204" pitchFamily="66" charset="0"/>
              </a:rPr>
              <a:t>Would you like an apple or an orange?</a:t>
            </a:r>
          </a:p>
        </p:txBody>
      </p:sp>
    </p:spTree>
    <p:extLst>
      <p:ext uri="{BB962C8B-B14F-4D97-AF65-F5344CB8AC3E}">
        <p14:creationId xmlns:p14="http://schemas.microsoft.com/office/powerpoint/2010/main" val="644120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D1FFC9-F0EB-4F3E-983A-82C8D2B6504D}"/>
              </a:ext>
            </a:extLst>
          </p:cNvPr>
          <p:cNvSpPr txBox="1"/>
          <p:nvPr/>
        </p:nvSpPr>
        <p:spPr>
          <a:xfrm>
            <a:off x="0" y="284480"/>
            <a:ext cx="11856720" cy="5724644"/>
          </a:xfrm>
          <a:prstGeom prst="rect">
            <a:avLst/>
          </a:prstGeom>
          <a:noFill/>
        </p:spPr>
        <p:txBody>
          <a:bodyPr wrap="square" rtlCol="0">
            <a:spAutoFit/>
          </a:bodyPr>
          <a:lstStyle/>
          <a:p>
            <a:pPr algn="ctr"/>
            <a:r>
              <a:rPr kumimoji="1" lang="en-US" altLang="ja-JP" sz="5400" b="1" dirty="0">
                <a:solidFill>
                  <a:srgbClr val="7030A0"/>
                </a:solidFill>
                <a:latin typeface="Abadi" panose="020B0604020104020204" pitchFamily="34" charset="0"/>
              </a:rPr>
              <a:t>Conjunction</a:t>
            </a:r>
          </a:p>
          <a:p>
            <a:pPr algn="ctr"/>
            <a:r>
              <a:rPr lang="en-US" altLang="ja-JP" sz="4000" dirty="0">
                <a:latin typeface="Abadi" panose="020B0604020104020204" pitchFamily="34" charset="0"/>
              </a:rPr>
              <a:t>There are many conjunctions, </a:t>
            </a:r>
          </a:p>
          <a:p>
            <a:pPr algn="ctr"/>
            <a:r>
              <a:rPr lang="en-US" altLang="ja-JP" sz="4000" dirty="0">
                <a:latin typeface="Abadi" panose="020B0604020104020204" pitchFamily="34" charset="0"/>
              </a:rPr>
              <a:t>but these are six of the most useful ones.</a:t>
            </a:r>
          </a:p>
          <a:p>
            <a:endParaRPr lang="en-US" altLang="ja-JP" dirty="0">
              <a:latin typeface="Abadi" panose="020B0604020104020204" pitchFamily="34" charset="0"/>
            </a:endParaRPr>
          </a:p>
          <a:p>
            <a:pPr algn="ctr"/>
            <a:r>
              <a:rPr lang="en-US" altLang="ja-JP" dirty="0">
                <a:latin typeface="Abadi" panose="020B0604020104020204" pitchFamily="34" charset="0"/>
              </a:rPr>
              <a:t> </a:t>
            </a:r>
            <a:r>
              <a:rPr lang="en-US" altLang="ja-JP" sz="5400" dirty="0">
                <a:solidFill>
                  <a:srgbClr val="7030A0"/>
                </a:solidFill>
                <a:latin typeface="Abadi" panose="020B0604020104020204" pitchFamily="34" charset="0"/>
              </a:rPr>
              <a:t>and   but   because  or   so  while</a:t>
            </a:r>
          </a:p>
          <a:p>
            <a:endParaRPr lang="en-US" altLang="ja-JP" dirty="0">
              <a:latin typeface="Abadi" panose="020B0604020104020204" pitchFamily="34" charset="0"/>
            </a:endParaRPr>
          </a:p>
          <a:p>
            <a:endParaRPr lang="en-US" altLang="ja-JP" sz="4000" dirty="0">
              <a:latin typeface="Abadi" panose="020B0604020104020204" pitchFamily="34" charset="0"/>
            </a:endParaRPr>
          </a:p>
          <a:p>
            <a:r>
              <a:rPr lang="en-US" altLang="ja-JP" sz="4000" dirty="0">
                <a:latin typeface="Abadi" panose="020B0604020104020204" pitchFamily="34" charset="0"/>
              </a:rPr>
              <a:t>Underline the </a:t>
            </a:r>
            <a:r>
              <a:rPr lang="en-US" altLang="ja-JP" sz="4000" dirty="0">
                <a:solidFill>
                  <a:srgbClr val="7030A0"/>
                </a:solidFill>
                <a:latin typeface="Abadi" panose="020B0604020104020204" pitchFamily="34" charset="0"/>
              </a:rPr>
              <a:t>conjunctions</a:t>
            </a:r>
            <a:r>
              <a:rPr lang="en-US" altLang="ja-JP" sz="4000" dirty="0">
                <a:latin typeface="Abadi" panose="020B0604020104020204" pitchFamily="34" charset="0"/>
              </a:rPr>
              <a:t> in purple</a:t>
            </a:r>
            <a:r>
              <a:rPr lang="en-US" altLang="ja-JP" dirty="0">
                <a:latin typeface="Abadi" panose="020B0604020104020204" pitchFamily="34" charset="0"/>
              </a:rPr>
              <a:t>.</a:t>
            </a:r>
          </a:p>
          <a:p>
            <a:r>
              <a:rPr lang="en-US" altLang="ja-JP" dirty="0"/>
              <a:t> </a:t>
            </a:r>
          </a:p>
          <a:p>
            <a:r>
              <a:rPr lang="en-US" altLang="ja-JP" sz="4400" b="1" dirty="0">
                <a:latin typeface="Cavolini" panose="03000502040302020204" pitchFamily="66" charset="0"/>
                <a:cs typeface="Cavolini" panose="03000502040302020204" pitchFamily="66" charset="0"/>
              </a:rPr>
              <a:t>Would you like an apple </a:t>
            </a:r>
            <a:r>
              <a:rPr lang="en-US" altLang="ja-JP" sz="4400" b="1" u="heavy" dirty="0">
                <a:uFill>
                  <a:solidFill>
                    <a:srgbClr val="7030A0"/>
                  </a:solidFill>
                </a:uFill>
                <a:latin typeface="Cavolini" panose="03000502040302020204" pitchFamily="66" charset="0"/>
                <a:cs typeface="Cavolini" panose="03000502040302020204" pitchFamily="66" charset="0"/>
              </a:rPr>
              <a:t>or</a:t>
            </a:r>
            <a:r>
              <a:rPr lang="en-US" altLang="ja-JP" sz="4400" b="1" dirty="0">
                <a:latin typeface="Cavolini" panose="03000502040302020204" pitchFamily="66" charset="0"/>
                <a:cs typeface="Cavolini" panose="03000502040302020204" pitchFamily="66" charset="0"/>
              </a:rPr>
              <a:t> an orange?</a:t>
            </a:r>
          </a:p>
        </p:txBody>
      </p:sp>
    </p:spTree>
    <p:extLst>
      <p:ext uri="{BB962C8B-B14F-4D97-AF65-F5344CB8AC3E}">
        <p14:creationId xmlns:p14="http://schemas.microsoft.com/office/powerpoint/2010/main" val="1189167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F04EBE7-3BD4-4F21-B889-DABA0B7E9257}"/>
              </a:ext>
            </a:extLst>
          </p:cNvPr>
          <p:cNvSpPr txBox="1"/>
          <p:nvPr/>
        </p:nvSpPr>
        <p:spPr>
          <a:xfrm>
            <a:off x="81280" y="101600"/>
            <a:ext cx="11968480" cy="6740307"/>
          </a:xfrm>
          <a:prstGeom prst="rect">
            <a:avLst/>
          </a:prstGeom>
          <a:noFill/>
        </p:spPr>
        <p:txBody>
          <a:bodyPr wrap="square" rtlCol="0">
            <a:spAutoFit/>
          </a:bodyPr>
          <a:lstStyle/>
          <a:p>
            <a:r>
              <a:rPr lang="en-US" altLang="ja-JP" sz="3600" b="1" dirty="0">
                <a:latin typeface="Cavolini" panose="03000502040302020204" pitchFamily="66" charset="0"/>
                <a:cs typeface="Cavolini" panose="03000502040302020204" pitchFamily="66" charset="0"/>
              </a:rPr>
              <a:t>Would you like an apple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or</a:t>
            </a:r>
            <a:r>
              <a:rPr lang="en-US" altLang="ja-JP" sz="3600" b="1" dirty="0">
                <a:latin typeface="Cavolini" panose="03000502040302020204" pitchFamily="66" charset="0"/>
                <a:cs typeface="Cavolini" panose="03000502040302020204" pitchFamily="66" charset="0"/>
              </a:rPr>
              <a:t> an orange?</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 did not tell anyone the news because it was a secret.</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He fell over but he did not hurt himself.</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We played games while we waited.</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cats and dogs</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It rained so she took her umbrella.</a:t>
            </a:r>
            <a:endParaRPr kumimoji="1" lang="ja-JP" altLang="en-US" sz="36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874320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F04EBE7-3BD4-4F21-B889-DABA0B7E9257}"/>
              </a:ext>
            </a:extLst>
          </p:cNvPr>
          <p:cNvSpPr txBox="1"/>
          <p:nvPr/>
        </p:nvSpPr>
        <p:spPr>
          <a:xfrm>
            <a:off x="81280" y="101600"/>
            <a:ext cx="11968480" cy="6740307"/>
          </a:xfrm>
          <a:prstGeom prst="rect">
            <a:avLst/>
          </a:prstGeom>
          <a:noFill/>
        </p:spPr>
        <p:txBody>
          <a:bodyPr wrap="square" rtlCol="0">
            <a:spAutoFit/>
          </a:bodyPr>
          <a:lstStyle/>
          <a:p>
            <a:r>
              <a:rPr lang="en-US" altLang="ja-JP" sz="3600" b="1" dirty="0">
                <a:latin typeface="Cavolini" panose="03000502040302020204" pitchFamily="66" charset="0"/>
                <a:cs typeface="Cavolini" panose="03000502040302020204" pitchFamily="66" charset="0"/>
              </a:rPr>
              <a:t>Would you like and apple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or</a:t>
            </a:r>
            <a:r>
              <a:rPr lang="en-US" altLang="ja-JP" sz="3600" b="1" dirty="0">
                <a:solidFill>
                  <a:srgbClr val="7030A0"/>
                </a:solidFill>
                <a:latin typeface="Cavolini" panose="03000502040302020204" pitchFamily="66" charset="0"/>
                <a:cs typeface="Cavolini" panose="03000502040302020204" pitchFamily="66" charset="0"/>
              </a:rPr>
              <a:t> </a:t>
            </a:r>
            <a:r>
              <a:rPr lang="en-US" altLang="ja-JP" sz="3600" b="1" dirty="0">
                <a:latin typeface="Cavolini" panose="03000502040302020204" pitchFamily="66" charset="0"/>
                <a:cs typeface="Cavolini" panose="03000502040302020204" pitchFamily="66" charset="0"/>
              </a:rPr>
              <a:t>an orange?</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 did not tell anyone the news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because</a:t>
            </a:r>
            <a:r>
              <a:rPr lang="en-US" altLang="ja-JP" sz="3600" b="1" dirty="0">
                <a:latin typeface="Cavolini" panose="03000502040302020204" pitchFamily="66" charset="0"/>
                <a:cs typeface="Cavolini" panose="03000502040302020204" pitchFamily="66" charset="0"/>
              </a:rPr>
              <a:t> it was a secret.</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He fell over but he did not hurt himself.</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We played games while we waited.</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cats and dogs</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It rained so she took her umbrella.</a:t>
            </a:r>
            <a:endParaRPr kumimoji="1" lang="ja-JP" altLang="en-US" sz="36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012378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F04EBE7-3BD4-4F21-B889-DABA0B7E9257}"/>
              </a:ext>
            </a:extLst>
          </p:cNvPr>
          <p:cNvSpPr txBox="1"/>
          <p:nvPr/>
        </p:nvSpPr>
        <p:spPr>
          <a:xfrm>
            <a:off x="81280" y="101600"/>
            <a:ext cx="11968480" cy="6740307"/>
          </a:xfrm>
          <a:prstGeom prst="rect">
            <a:avLst/>
          </a:prstGeom>
          <a:noFill/>
        </p:spPr>
        <p:txBody>
          <a:bodyPr wrap="square" rtlCol="0">
            <a:spAutoFit/>
          </a:bodyPr>
          <a:lstStyle/>
          <a:p>
            <a:r>
              <a:rPr lang="en-US" altLang="ja-JP" sz="3600" b="1" dirty="0">
                <a:latin typeface="Cavolini" panose="03000502040302020204" pitchFamily="66" charset="0"/>
                <a:cs typeface="Cavolini" panose="03000502040302020204" pitchFamily="66" charset="0"/>
              </a:rPr>
              <a:t>Would you like and apple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or</a:t>
            </a:r>
            <a:r>
              <a:rPr lang="en-US" altLang="ja-JP" sz="3600" b="1" dirty="0">
                <a:solidFill>
                  <a:srgbClr val="7030A0"/>
                </a:solidFill>
                <a:latin typeface="Cavolini" panose="03000502040302020204" pitchFamily="66" charset="0"/>
                <a:cs typeface="Cavolini" panose="03000502040302020204" pitchFamily="66" charset="0"/>
              </a:rPr>
              <a:t> </a:t>
            </a:r>
            <a:r>
              <a:rPr lang="en-US" altLang="ja-JP" sz="3600" b="1" dirty="0">
                <a:latin typeface="Cavolini" panose="03000502040302020204" pitchFamily="66" charset="0"/>
                <a:cs typeface="Cavolini" panose="03000502040302020204" pitchFamily="66" charset="0"/>
              </a:rPr>
              <a:t>an orange?</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 did not tell anyone the news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because</a:t>
            </a:r>
            <a:r>
              <a:rPr lang="en-US" altLang="ja-JP" sz="3600" b="1" dirty="0">
                <a:latin typeface="Cavolini" panose="03000502040302020204" pitchFamily="66" charset="0"/>
                <a:cs typeface="Cavolini" panose="03000502040302020204" pitchFamily="66" charset="0"/>
              </a:rPr>
              <a:t> it was a secret.</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He fell over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but</a:t>
            </a:r>
            <a:r>
              <a:rPr lang="en-US" altLang="ja-JP" sz="3600" b="1" dirty="0">
                <a:latin typeface="Cavolini" panose="03000502040302020204" pitchFamily="66" charset="0"/>
                <a:cs typeface="Cavolini" panose="03000502040302020204" pitchFamily="66" charset="0"/>
              </a:rPr>
              <a:t> he did not hurt himself.</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We played games while we waited.</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cats and dogs</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It rained so she took her umbrella.</a:t>
            </a:r>
            <a:endParaRPr kumimoji="1" lang="ja-JP" altLang="en-US" sz="36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823006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F04EBE7-3BD4-4F21-B889-DABA0B7E9257}"/>
              </a:ext>
            </a:extLst>
          </p:cNvPr>
          <p:cNvSpPr txBox="1"/>
          <p:nvPr/>
        </p:nvSpPr>
        <p:spPr>
          <a:xfrm>
            <a:off x="81280" y="101600"/>
            <a:ext cx="11968480" cy="6740307"/>
          </a:xfrm>
          <a:prstGeom prst="rect">
            <a:avLst/>
          </a:prstGeom>
          <a:noFill/>
        </p:spPr>
        <p:txBody>
          <a:bodyPr wrap="square" rtlCol="0">
            <a:spAutoFit/>
          </a:bodyPr>
          <a:lstStyle/>
          <a:p>
            <a:r>
              <a:rPr lang="en-US" altLang="ja-JP" sz="3600" b="1" dirty="0">
                <a:latin typeface="Cavolini" panose="03000502040302020204" pitchFamily="66" charset="0"/>
                <a:cs typeface="Cavolini" panose="03000502040302020204" pitchFamily="66" charset="0"/>
              </a:rPr>
              <a:t>Would you like and apple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or</a:t>
            </a:r>
            <a:r>
              <a:rPr lang="en-US" altLang="ja-JP" sz="3600" b="1" dirty="0">
                <a:latin typeface="Cavolini" panose="03000502040302020204" pitchFamily="66" charset="0"/>
                <a:cs typeface="Cavolini" panose="03000502040302020204" pitchFamily="66" charset="0"/>
              </a:rPr>
              <a:t> an orange?</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 did not tell anyone the news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because</a:t>
            </a:r>
            <a:r>
              <a:rPr lang="en-US" altLang="ja-JP" sz="3600" b="1" dirty="0">
                <a:solidFill>
                  <a:srgbClr val="7030A0"/>
                </a:solidFill>
                <a:latin typeface="Cavolini" panose="03000502040302020204" pitchFamily="66" charset="0"/>
                <a:cs typeface="Cavolini" panose="03000502040302020204" pitchFamily="66" charset="0"/>
              </a:rPr>
              <a:t> </a:t>
            </a:r>
            <a:r>
              <a:rPr lang="en-US" altLang="ja-JP" sz="3600" b="1" dirty="0">
                <a:latin typeface="Cavolini" panose="03000502040302020204" pitchFamily="66" charset="0"/>
                <a:cs typeface="Cavolini" panose="03000502040302020204" pitchFamily="66" charset="0"/>
              </a:rPr>
              <a:t>it was a secret.</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He fell over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but</a:t>
            </a:r>
            <a:r>
              <a:rPr lang="en-US" altLang="ja-JP" sz="3600" b="1" dirty="0">
                <a:latin typeface="Cavolini" panose="03000502040302020204" pitchFamily="66" charset="0"/>
                <a:cs typeface="Cavolini" panose="03000502040302020204" pitchFamily="66" charset="0"/>
              </a:rPr>
              <a:t> he did not hurt himself.</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We played games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while</a:t>
            </a:r>
            <a:r>
              <a:rPr lang="en-US" altLang="ja-JP" sz="3600" b="1" dirty="0">
                <a:latin typeface="Cavolini" panose="03000502040302020204" pitchFamily="66" charset="0"/>
                <a:cs typeface="Cavolini" panose="03000502040302020204" pitchFamily="66" charset="0"/>
              </a:rPr>
              <a:t> we waited.</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cats and dogs</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It rained so she took her umbrella.</a:t>
            </a:r>
            <a:endParaRPr kumimoji="1" lang="ja-JP" altLang="en-US" sz="36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581340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88AB8-56C0-4C57-90D1-44C471F21012}"/>
              </a:ext>
            </a:extLst>
          </p:cNvPr>
          <p:cNvSpPr txBox="1"/>
          <p:nvPr/>
        </p:nvSpPr>
        <p:spPr>
          <a:xfrm>
            <a:off x="439420" y="486043"/>
            <a:ext cx="4867275" cy="1200329"/>
          </a:xfrm>
          <a:prstGeom prst="rect">
            <a:avLst/>
          </a:prstGeom>
          <a:noFill/>
        </p:spPr>
        <p:txBody>
          <a:bodyPr wrap="square" rtlCol="0">
            <a:spAutoFit/>
          </a:bodyPr>
          <a:lstStyle/>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twig</a:t>
            </a:r>
          </a:p>
        </p:txBody>
      </p:sp>
      <p:sp>
        <p:nvSpPr>
          <p:cNvPr id="6" name="テキスト ボックス 5">
            <a:extLst>
              <a:ext uri="{FF2B5EF4-FFF2-40B4-BE49-F238E27FC236}">
                <a16:creationId xmlns:a16="http://schemas.microsoft.com/office/drawing/2014/main" id="{A6493B8D-674E-4937-9D32-6429492A9945}"/>
              </a:ext>
            </a:extLst>
          </p:cNvPr>
          <p:cNvSpPr txBox="1"/>
          <p:nvPr/>
        </p:nvSpPr>
        <p:spPr>
          <a:xfrm>
            <a:off x="5306695" y="486042"/>
            <a:ext cx="7701114" cy="1200329"/>
          </a:xfrm>
          <a:prstGeom prst="rect">
            <a:avLst/>
          </a:prstGeom>
          <a:noFill/>
        </p:spPr>
        <p:txBody>
          <a:bodyPr wrap="square" rtlCol="0">
            <a:spAutoFit/>
          </a:bodyPr>
          <a:lstStyle/>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a:t>
            </a:r>
          </a:p>
        </p:txBody>
      </p:sp>
    </p:spTree>
    <p:extLst>
      <p:ext uri="{BB962C8B-B14F-4D97-AF65-F5344CB8AC3E}">
        <p14:creationId xmlns:p14="http://schemas.microsoft.com/office/powerpoint/2010/main" val="860015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F04EBE7-3BD4-4F21-B889-DABA0B7E9257}"/>
              </a:ext>
            </a:extLst>
          </p:cNvPr>
          <p:cNvSpPr txBox="1"/>
          <p:nvPr/>
        </p:nvSpPr>
        <p:spPr>
          <a:xfrm>
            <a:off x="81280" y="101600"/>
            <a:ext cx="11968480" cy="6740307"/>
          </a:xfrm>
          <a:prstGeom prst="rect">
            <a:avLst/>
          </a:prstGeom>
          <a:noFill/>
        </p:spPr>
        <p:txBody>
          <a:bodyPr wrap="square" rtlCol="0">
            <a:spAutoFit/>
          </a:bodyPr>
          <a:lstStyle/>
          <a:p>
            <a:r>
              <a:rPr lang="en-US" altLang="ja-JP" sz="3600" b="1" dirty="0">
                <a:latin typeface="Cavolini" panose="03000502040302020204" pitchFamily="66" charset="0"/>
                <a:cs typeface="Cavolini" panose="03000502040302020204" pitchFamily="66" charset="0"/>
              </a:rPr>
              <a:t>Would you like and apple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or</a:t>
            </a:r>
            <a:r>
              <a:rPr lang="en-US" altLang="ja-JP" sz="3600" b="1" dirty="0">
                <a:latin typeface="Cavolini" panose="03000502040302020204" pitchFamily="66" charset="0"/>
                <a:cs typeface="Cavolini" panose="03000502040302020204" pitchFamily="66" charset="0"/>
              </a:rPr>
              <a:t> an orange?</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 did not tell anyone the news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because</a:t>
            </a:r>
            <a:r>
              <a:rPr lang="en-US" altLang="ja-JP" sz="3600" b="1" dirty="0">
                <a:solidFill>
                  <a:srgbClr val="7030A0"/>
                </a:solidFill>
                <a:latin typeface="Cavolini" panose="03000502040302020204" pitchFamily="66" charset="0"/>
                <a:cs typeface="Cavolini" panose="03000502040302020204" pitchFamily="66" charset="0"/>
              </a:rPr>
              <a:t> </a:t>
            </a:r>
            <a:r>
              <a:rPr lang="en-US" altLang="ja-JP" sz="3600" b="1" dirty="0">
                <a:latin typeface="Cavolini" panose="03000502040302020204" pitchFamily="66" charset="0"/>
                <a:cs typeface="Cavolini" panose="03000502040302020204" pitchFamily="66" charset="0"/>
              </a:rPr>
              <a:t>it was a secret.</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He fell over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but</a:t>
            </a:r>
            <a:r>
              <a:rPr lang="en-US" altLang="ja-JP" sz="3600" b="1" dirty="0">
                <a:latin typeface="Cavolini" panose="03000502040302020204" pitchFamily="66" charset="0"/>
                <a:cs typeface="Cavolini" panose="03000502040302020204" pitchFamily="66" charset="0"/>
              </a:rPr>
              <a:t> he did not hurt himself.</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We played games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while</a:t>
            </a:r>
            <a:r>
              <a:rPr lang="en-US" altLang="ja-JP" sz="3600" b="1" dirty="0">
                <a:latin typeface="Cavolini" panose="03000502040302020204" pitchFamily="66" charset="0"/>
                <a:cs typeface="Cavolini" panose="03000502040302020204" pitchFamily="66" charset="0"/>
              </a:rPr>
              <a:t> we waited.</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cats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and</a:t>
            </a:r>
            <a:r>
              <a:rPr lang="en-US" altLang="ja-JP" sz="3600" b="1" dirty="0">
                <a:latin typeface="Cavolini" panose="03000502040302020204" pitchFamily="66" charset="0"/>
                <a:cs typeface="Cavolini" panose="03000502040302020204" pitchFamily="66" charset="0"/>
              </a:rPr>
              <a:t> dogs</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It rained so she took her umbrella.</a:t>
            </a:r>
            <a:endParaRPr kumimoji="1" lang="ja-JP" altLang="en-US" sz="36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367520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F04EBE7-3BD4-4F21-B889-DABA0B7E9257}"/>
              </a:ext>
            </a:extLst>
          </p:cNvPr>
          <p:cNvSpPr txBox="1"/>
          <p:nvPr/>
        </p:nvSpPr>
        <p:spPr>
          <a:xfrm>
            <a:off x="81280" y="101600"/>
            <a:ext cx="11968480" cy="6740307"/>
          </a:xfrm>
          <a:prstGeom prst="rect">
            <a:avLst/>
          </a:prstGeom>
          <a:noFill/>
        </p:spPr>
        <p:txBody>
          <a:bodyPr wrap="square" rtlCol="0">
            <a:spAutoFit/>
          </a:bodyPr>
          <a:lstStyle/>
          <a:p>
            <a:r>
              <a:rPr lang="en-US" altLang="ja-JP" sz="3600" b="1" dirty="0">
                <a:latin typeface="Cavolini" panose="03000502040302020204" pitchFamily="66" charset="0"/>
                <a:cs typeface="Cavolini" panose="03000502040302020204" pitchFamily="66" charset="0"/>
              </a:rPr>
              <a:t>Would you like and apple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or</a:t>
            </a:r>
            <a:r>
              <a:rPr lang="en-US" altLang="ja-JP" sz="3600" b="1" dirty="0">
                <a:latin typeface="Cavolini" panose="03000502040302020204" pitchFamily="66" charset="0"/>
                <a:cs typeface="Cavolini" panose="03000502040302020204" pitchFamily="66" charset="0"/>
              </a:rPr>
              <a:t> an orange?</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 did not tell anyone the news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because</a:t>
            </a:r>
            <a:r>
              <a:rPr lang="en-US" altLang="ja-JP" sz="3600" b="1" dirty="0">
                <a:solidFill>
                  <a:srgbClr val="7030A0"/>
                </a:solidFill>
                <a:latin typeface="Cavolini" panose="03000502040302020204" pitchFamily="66" charset="0"/>
                <a:cs typeface="Cavolini" panose="03000502040302020204" pitchFamily="66" charset="0"/>
              </a:rPr>
              <a:t> </a:t>
            </a:r>
            <a:r>
              <a:rPr lang="en-US" altLang="ja-JP" sz="3600" b="1" dirty="0">
                <a:latin typeface="Cavolini" panose="03000502040302020204" pitchFamily="66" charset="0"/>
                <a:cs typeface="Cavolini" panose="03000502040302020204" pitchFamily="66" charset="0"/>
              </a:rPr>
              <a:t>it was a secret.</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He fell over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but</a:t>
            </a:r>
            <a:r>
              <a:rPr lang="en-US" altLang="ja-JP" sz="3600" b="1" dirty="0">
                <a:latin typeface="Cavolini" panose="03000502040302020204" pitchFamily="66" charset="0"/>
                <a:cs typeface="Cavolini" panose="03000502040302020204" pitchFamily="66" charset="0"/>
              </a:rPr>
              <a:t> he did not hurt himself.</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We played games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while</a:t>
            </a:r>
            <a:r>
              <a:rPr lang="en-US" altLang="ja-JP" sz="3600" b="1" dirty="0">
                <a:latin typeface="Cavolini" panose="03000502040302020204" pitchFamily="66" charset="0"/>
                <a:cs typeface="Cavolini" panose="03000502040302020204" pitchFamily="66" charset="0"/>
              </a:rPr>
              <a:t> we waited.</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cats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and</a:t>
            </a:r>
            <a:r>
              <a:rPr lang="en-US" altLang="ja-JP" sz="3600" b="1" dirty="0">
                <a:latin typeface="Cavolini" panose="03000502040302020204" pitchFamily="66" charset="0"/>
                <a:cs typeface="Cavolini" panose="03000502040302020204" pitchFamily="66" charset="0"/>
              </a:rPr>
              <a:t> dogs</a:t>
            </a:r>
          </a:p>
          <a:p>
            <a:endParaRPr kumimoji="1" lang="en-US" altLang="ja-JP" sz="3600" b="1" dirty="0">
              <a:latin typeface="Cavolini" panose="03000502040302020204" pitchFamily="66" charset="0"/>
              <a:cs typeface="Cavolini" panose="03000502040302020204" pitchFamily="66" charset="0"/>
            </a:endParaRPr>
          </a:p>
          <a:p>
            <a:r>
              <a:rPr lang="en-US" altLang="ja-JP" sz="3600" b="1" dirty="0">
                <a:latin typeface="Cavolini" panose="03000502040302020204" pitchFamily="66" charset="0"/>
                <a:cs typeface="Cavolini" panose="03000502040302020204" pitchFamily="66" charset="0"/>
              </a:rPr>
              <a:t>It rained </a:t>
            </a:r>
            <a:r>
              <a:rPr lang="en-US" altLang="ja-JP" sz="3600" b="1" u="heavy" dirty="0">
                <a:solidFill>
                  <a:srgbClr val="7030A0"/>
                </a:solidFill>
                <a:uFill>
                  <a:solidFill>
                    <a:srgbClr val="7030A0"/>
                  </a:solidFill>
                </a:uFill>
                <a:latin typeface="Cavolini" panose="03000502040302020204" pitchFamily="66" charset="0"/>
                <a:cs typeface="Cavolini" panose="03000502040302020204" pitchFamily="66" charset="0"/>
              </a:rPr>
              <a:t>so</a:t>
            </a:r>
            <a:r>
              <a:rPr lang="en-US" altLang="ja-JP" sz="3600" b="1" dirty="0">
                <a:latin typeface="Cavolini" panose="03000502040302020204" pitchFamily="66" charset="0"/>
                <a:cs typeface="Cavolini" panose="03000502040302020204" pitchFamily="66" charset="0"/>
              </a:rPr>
              <a:t> she took her umbrella.</a:t>
            </a:r>
            <a:endParaRPr kumimoji="1" lang="ja-JP" altLang="en-US" sz="36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085904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1B9F170-FED5-49A6-9717-BC554A794429}"/>
              </a:ext>
            </a:extLst>
          </p:cNvPr>
          <p:cNvSpPr txBox="1"/>
          <p:nvPr/>
        </p:nvSpPr>
        <p:spPr>
          <a:xfrm>
            <a:off x="132080" y="233680"/>
            <a:ext cx="11816080" cy="1938992"/>
          </a:xfrm>
          <a:prstGeom prst="rect">
            <a:avLst/>
          </a:prstGeom>
          <a:noFill/>
        </p:spPr>
        <p:txBody>
          <a:bodyPr wrap="square" rtlCol="0">
            <a:spAutoFit/>
          </a:bodyPr>
          <a:lstStyle/>
          <a:p>
            <a:r>
              <a:rPr kumimoji="1" lang="en-US" altLang="ja-JP" sz="4000" b="1" dirty="0">
                <a:latin typeface="Abadi" panose="020B0604020104020204" pitchFamily="34" charset="0"/>
                <a:cs typeface="Cavolini" panose="03000502040302020204" pitchFamily="66" charset="0"/>
              </a:rPr>
              <a:t>Match each sentence part on the left to one on the right.  Choose a conjunction to join them together, and write it the line.</a:t>
            </a:r>
            <a:endParaRPr kumimoji="1" lang="ja-JP" altLang="en-US" sz="4000" b="1" dirty="0">
              <a:latin typeface="Abadi" panose="020B0604020104020204" pitchFamily="34" charset="0"/>
              <a:cs typeface="Cavolini" panose="03000502040302020204" pitchFamily="66" charset="0"/>
            </a:endParaRPr>
          </a:p>
        </p:txBody>
      </p:sp>
      <p:sp>
        <p:nvSpPr>
          <p:cNvPr id="4" name="テキスト ボックス 3">
            <a:extLst>
              <a:ext uri="{FF2B5EF4-FFF2-40B4-BE49-F238E27FC236}">
                <a16:creationId xmlns:a16="http://schemas.microsoft.com/office/drawing/2014/main" id="{09FD8AE3-0D51-44EE-836A-3F8D14FAF328}"/>
              </a:ext>
            </a:extLst>
          </p:cNvPr>
          <p:cNvSpPr txBox="1"/>
          <p:nvPr/>
        </p:nvSpPr>
        <p:spPr>
          <a:xfrm>
            <a:off x="1270000" y="2505670"/>
            <a:ext cx="9926320" cy="923330"/>
          </a:xfrm>
          <a:prstGeom prst="rect">
            <a:avLst/>
          </a:prstGeom>
          <a:noFill/>
        </p:spPr>
        <p:txBody>
          <a:bodyPr wrap="square" rtlCol="0">
            <a:spAutoFit/>
          </a:bodyPr>
          <a:lstStyle/>
          <a:p>
            <a:r>
              <a:rPr lang="en-US" altLang="ja-JP" sz="5400" b="1" dirty="0">
                <a:solidFill>
                  <a:srgbClr val="7030A0"/>
                </a:solidFill>
                <a:latin typeface="Abadi" panose="020B0604020104020204" pitchFamily="34" charset="0"/>
                <a:cs typeface="Cavolini" panose="03000502040302020204" pitchFamily="66" charset="0"/>
              </a:rPr>
              <a:t> and  but  because  or  so  while</a:t>
            </a:r>
            <a:endParaRPr kumimoji="1" lang="ja-JP" altLang="en-US" sz="5400" b="1" dirty="0">
              <a:solidFill>
                <a:srgbClr val="7030A0"/>
              </a:solidFill>
              <a:latin typeface="Abadi" panose="020B0604020104020204" pitchFamily="34" charset="0"/>
              <a:cs typeface="Cavolini" panose="03000502040302020204" pitchFamily="66" charset="0"/>
            </a:endParaRPr>
          </a:p>
        </p:txBody>
      </p:sp>
      <p:sp>
        <p:nvSpPr>
          <p:cNvPr id="5" name="テキスト ボックス 4">
            <a:extLst>
              <a:ext uri="{FF2B5EF4-FFF2-40B4-BE49-F238E27FC236}">
                <a16:creationId xmlns:a16="http://schemas.microsoft.com/office/drawing/2014/main" id="{6AD4A7C0-44C4-43C1-84CB-232D1693E373}"/>
              </a:ext>
            </a:extLst>
          </p:cNvPr>
          <p:cNvSpPr txBox="1"/>
          <p:nvPr/>
        </p:nvSpPr>
        <p:spPr>
          <a:xfrm>
            <a:off x="248920" y="3761998"/>
            <a:ext cx="11582400" cy="2800767"/>
          </a:xfrm>
          <a:prstGeom prst="rect">
            <a:avLst/>
          </a:prstGeom>
          <a:noFill/>
        </p:spPr>
        <p:txBody>
          <a:bodyPr wrap="square" rtlCol="0">
            <a:spAutoFit/>
          </a:bodyPr>
          <a:lstStyle/>
          <a:p>
            <a:r>
              <a:rPr kumimoji="1" lang="en-US" altLang="ja-JP" sz="4400" b="1" dirty="0">
                <a:latin typeface="Cavolini" panose="03000502040302020204" pitchFamily="66" charset="0"/>
                <a:cs typeface="Cavolini" panose="03000502040302020204" pitchFamily="66" charset="0"/>
              </a:rPr>
              <a:t>I was late for school</a:t>
            </a:r>
          </a:p>
          <a:p>
            <a:endParaRPr lang="en-US" altLang="ja-JP" sz="4400" b="1" dirty="0">
              <a:latin typeface="Cavolini" panose="03000502040302020204" pitchFamily="66" charset="0"/>
              <a:cs typeface="Cavolini" panose="03000502040302020204" pitchFamily="66" charset="0"/>
            </a:endParaRPr>
          </a:p>
          <a:p>
            <a:r>
              <a:rPr kumimoji="1" lang="en-US" altLang="ja-JP" sz="4400" b="1" dirty="0">
                <a:latin typeface="Cavolini" panose="03000502040302020204" pitchFamily="66" charset="0"/>
                <a:cs typeface="Cavolini" panose="03000502040302020204" pitchFamily="66" charset="0"/>
              </a:rPr>
              <a:t>						</a:t>
            </a:r>
          </a:p>
          <a:p>
            <a:r>
              <a:rPr lang="en-US" altLang="ja-JP" sz="4400" b="1" dirty="0">
                <a:latin typeface="Cavolini" panose="03000502040302020204" pitchFamily="66" charset="0"/>
                <a:cs typeface="Cavolini" panose="03000502040302020204" pitchFamily="66" charset="0"/>
              </a:rPr>
              <a:t>						</a:t>
            </a:r>
            <a:r>
              <a:rPr kumimoji="1" lang="en-US" altLang="ja-JP" sz="4400" b="1" dirty="0">
                <a:latin typeface="Cavolini" panose="03000502040302020204" pitchFamily="66" charset="0"/>
                <a:cs typeface="Cavolini" panose="03000502040302020204" pitchFamily="66" charset="0"/>
              </a:rPr>
              <a:t> </a:t>
            </a:r>
            <a:r>
              <a:rPr kumimoji="1" lang="en-US" altLang="ja-JP" sz="4400" b="1" u="sng" dirty="0">
                <a:latin typeface="Cavolini" panose="03000502040302020204" pitchFamily="66" charset="0"/>
                <a:cs typeface="Cavolini" panose="03000502040302020204" pitchFamily="66" charset="0"/>
              </a:rPr>
              <a:t>	     	</a:t>
            </a:r>
            <a:r>
              <a:rPr kumimoji="1" lang="en-US" altLang="ja-JP" sz="4400" b="1" dirty="0">
                <a:latin typeface="Cavolini" panose="03000502040302020204" pitchFamily="66" charset="0"/>
                <a:cs typeface="Cavolini" panose="03000502040302020204" pitchFamily="66" charset="0"/>
              </a:rPr>
              <a:t>I overslept.</a:t>
            </a:r>
            <a:endParaRPr kumimoji="1" lang="ja-JP" altLang="en-US" sz="44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374200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46D6BF5-BA6E-4A05-95D8-3DC5416A16EB}"/>
              </a:ext>
            </a:extLst>
          </p:cNvPr>
          <p:cNvSpPr txBox="1"/>
          <p:nvPr/>
        </p:nvSpPr>
        <p:spPr>
          <a:xfrm>
            <a:off x="91440" y="933202"/>
            <a:ext cx="12202160" cy="830997"/>
          </a:xfrm>
          <a:prstGeom prst="rect">
            <a:avLst/>
          </a:prstGeom>
          <a:noFill/>
        </p:spPr>
        <p:txBody>
          <a:bodyPr wrap="square" rtlCol="0">
            <a:spAutoFit/>
          </a:bodyPr>
          <a:lstStyle/>
          <a:p>
            <a:r>
              <a:rPr kumimoji="1" lang="en-US" altLang="ja-JP" sz="4800" dirty="0">
                <a:latin typeface="Abadi" panose="020B0604020104020204" pitchFamily="34" charset="0"/>
              </a:rPr>
              <a:t>I was late for school </a:t>
            </a:r>
            <a:r>
              <a:rPr kumimoji="1" lang="en-US" altLang="ja-JP" sz="4800" dirty="0">
                <a:solidFill>
                  <a:srgbClr val="7030A0"/>
                </a:solidFill>
                <a:latin typeface="Abadi" panose="020B0604020104020204" pitchFamily="34" charset="0"/>
              </a:rPr>
              <a:t>because</a:t>
            </a:r>
            <a:r>
              <a:rPr kumimoji="1" lang="en-US" altLang="ja-JP" sz="4800" dirty="0">
                <a:latin typeface="Abadi" panose="020B0604020104020204" pitchFamily="34" charset="0"/>
              </a:rPr>
              <a:t> I overslept.</a:t>
            </a:r>
          </a:p>
        </p:txBody>
      </p:sp>
    </p:spTree>
    <p:extLst>
      <p:ext uri="{BB962C8B-B14F-4D97-AF65-F5344CB8AC3E}">
        <p14:creationId xmlns:p14="http://schemas.microsoft.com/office/powerpoint/2010/main" val="4111734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46D6BF5-BA6E-4A05-95D8-3DC5416A16EB}"/>
              </a:ext>
            </a:extLst>
          </p:cNvPr>
          <p:cNvSpPr txBox="1"/>
          <p:nvPr/>
        </p:nvSpPr>
        <p:spPr>
          <a:xfrm>
            <a:off x="91440" y="933202"/>
            <a:ext cx="12202160" cy="1569660"/>
          </a:xfrm>
          <a:prstGeom prst="rect">
            <a:avLst/>
          </a:prstGeom>
          <a:noFill/>
        </p:spPr>
        <p:txBody>
          <a:bodyPr wrap="square" rtlCol="0">
            <a:spAutoFit/>
          </a:bodyPr>
          <a:lstStyle/>
          <a:p>
            <a:r>
              <a:rPr kumimoji="1" lang="en-US" altLang="ja-JP" sz="4800" dirty="0">
                <a:latin typeface="Abadi" panose="020B0604020104020204" pitchFamily="34" charset="0"/>
              </a:rPr>
              <a:t>I was late for school </a:t>
            </a:r>
            <a:r>
              <a:rPr kumimoji="1" lang="en-US" altLang="ja-JP" sz="4800" dirty="0">
                <a:solidFill>
                  <a:srgbClr val="7030A0"/>
                </a:solidFill>
                <a:latin typeface="Abadi" panose="020B0604020104020204" pitchFamily="34" charset="0"/>
              </a:rPr>
              <a:t>because</a:t>
            </a:r>
            <a:r>
              <a:rPr kumimoji="1" lang="en-US" altLang="ja-JP" sz="4800" dirty="0">
                <a:latin typeface="Abadi" panose="020B0604020104020204" pitchFamily="34" charset="0"/>
              </a:rPr>
              <a:t> I overslept.</a:t>
            </a:r>
          </a:p>
          <a:p>
            <a:r>
              <a:rPr lang="en-US" altLang="ja-JP" sz="4800" dirty="0">
                <a:latin typeface="Abadi" panose="020B0604020104020204" pitchFamily="34" charset="0"/>
              </a:rPr>
              <a:t>We brushed our teeth </a:t>
            </a:r>
            <a:r>
              <a:rPr lang="en-US" altLang="ja-JP" sz="4800" dirty="0">
                <a:solidFill>
                  <a:srgbClr val="7030A0"/>
                </a:solidFill>
                <a:latin typeface="Abadi" panose="020B0604020104020204" pitchFamily="34" charset="0"/>
              </a:rPr>
              <a:t>before</a:t>
            </a:r>
            <a:r>
              <a:rPr lang="en-US" altLang="ja-JP" sz="4800" dirty="0">
                <a:latin typeface="Abadi" panose="020B0604020104020204" pitchFamily="34" charset="0"/>
              </a:rPr>
              <a:t> we went to bed.</a:t>
            </a:r>
          </a:p>
        </p:txBody>
      </p:sp>
    </p:spTree>
    <p:extLst>
      <p:ext uri="{BB962C8B-B14F-4D97-AF65-F5344CB8AC3E}">
        <p14:creationId xmlns:p14="http://schemas.microsoft.com/office/powerpoint/2010/main" val="3952276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46D6BF5-BA6E-4A05-95D8-3DC5416A16EB}"/>
              </a:ext>
            </a:extLst>
          </p:cNvPr>
          <p:cNvSpPr txBox="1"/>
          <p:nvPr/>
        </p:nvSpPr>
        <p:spPr>
          <a:xfrm>
            <a:off x="91440" y="933202"/>
            <a:ext cx="12202160" cy="2308324"/>
          </a:xfrm>
          <a:prstGeom prst="rect">
            <a:avLst/>
          </a:prstGeom>
          <a:noFill/>
        </p:spPr>
        <p:txBody>
          <a:bodyPr wrap="square" rtlCol="0">
            <a:spAutoFit/>
          </a:bodyPr>
          <a:lstStyle/>
          <a:p>
            <a:r>
              <a:rPr kumimoji="1" lang="en-US" altLang="ja-JP" sz="4800" dirty="0">
                <a:latin typeface="Abadi" panose="020B0604020104020204" pitchFamily="34" charset="0"/>
              </a:rPr>
              <a:t>I was late for school </a:t>
            </a:r>
            <a:r>
              <a:rPr kumimoji="1" lang="en-US" altLang="ja-JP" sz="4800" dirty="0">
                <a:solidFill>
                  <a:srgbClr val="7030A0"/>
                </a:solidFill>
                <a:latin typeface="Abadi" panose="020B0604020104020204" pitchFamily="34" charset="0"/>
              </a:rPr>
              <a:t>because</a:t>
            </a:r>
            <a:r>
              <a:rPr kumimoji="1" lang="en-US" altLang="ja-JP" sz="4800" dirty="0">
                <a:latin typeface="Abadi" panose="020B0604020104020204" pitchFamily="34" charset="0"/>
              </a:rPr>
              <a:t> I overslept.</a:t>
            </a:r>
          </a:p>
          <a:p>
            <a:r>
              <a:rPr lang="en-US" altLang="ja-JP" sz="4800" dirty="0">
                <a:latin typeface="Abadi" panose="020B0604020104020204" pitchFamily="34" charset="0"/>
              </a:rPr>
              <a:t>We brushed our teeth </a:t>
            </a:r>
            <a:r>
              <a:rPr lang="en-US" altLang="ja-JP" sz="4800" dirty="0">
                <a:solidFill>
                  <a:srgbClr val="7030A0"/>
                </a:solidFill>
                <a:latin typeface="Abadi" panose="020B0604020104020204" pitchFamily="34" charset="0"/>
              </a:rPr>
              <a:t>before</a:t>
            </a:r>
            <a:r>
              <a:rPr lang="en-US" altLang="ja-JP" sz="4800" dirty="0">
                <a:latin typeface="Abadi" panose="020B0604020104020204" pitchFamily="34" charset="0"/>
              </a:rPr>
              <a:t> we went to bed.</a:t>
            </a:r>
          </a:p>
          <a:p>
            <a:r>
              <a:rPr lang="en-US" altLang="ja-JP" sz="4800" dirty="0">
                <a:latin typeface="Abadi" panose="020B0604020104020204" pitchFamily="34" charset="0"/>
              </a:rPr>
              <a:t>We went to the country </a:t>
            </a:r>
            <a:r>
              <a:rPr lang="en-US" altLang="ja-JP" sz="4800" dirty="0">
                <a:solidFill>
                  <a:srgbClr val="7030A0"/>
                </a:solidFill>
                <a:latin typeface="Abadi" panose="020B0604020104020204" pitchFamily="34" charset="0"/>
              </a:rPr>
              <a:t>and</a:t>
            </a:r>
            <a:r>
              <a:rPr lang="en-US" altLang="ja-JP" sz="4800" dirty="0">
                <a:latin typeface="Abadi" panose="020B0604020104020204" pitchFamily="34" charset="0"/>
              </a:rPr>
              <a:t> had a picnic.</a:t>
            </a:r>
          </a:p>
        </p:txBody>
      </p:sp>
    </p:spTree>
    <p:extLst>
      <p:ext uri="{BB962C8B-B14F-4D97-AF65-F5344CB8AC3E}">
        <p14:creationId xmlns:p14="http://schemas.microsoft.com/office/powerpoint/2010/main" val="490527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46D6BF5-BA6E-4A05-95D8-3DC5416A16EB}"/>
              </a:ext>
            </a:extLst>
          </p:cNvPr>
          <p:cNvSpPr txBox="1"/>
          <p:nvPr/>
        </p:nvSpPr>
        <p:spPr>
          <a:xfrm>
            <a:off x="91440" y="933202"/>
            <a:ext cx="12202160" cy="3046988"/>
          </a:xfrm>
          <a:prstGeom prst="rect">
            <a:avLst/>
          </a:prstGeom>
          <a:noFill/>
        </p:spPr>
        <p:txBody>
          <a:bodyPr wrap="square" rtlCol="0">
            <a:spAutoFit/>
          </a:bodyPr>
          <a:lstStyle/>
          <a:p>
            <a:r>
              <a:rPr kumimoji="1" lang="en-US" altLang="ja-JP" sz="4800" dirty="0">
                <a:latin typeface="Abadi" panose="020B0604020104020204" pitchFamily="34" charset="0"/>
              </a:rPr>
              <a:t>I was late for school </a:t>
            </a:r>
            <a:r>
              <a:rPr kumimoji="1" lang="en-US" altLang="ja-JP" sz="4800" dirty="0">
                <a:solidFill>
                  <a:srgbClr val="7030A0"/>
                </a:solidFill>
                <a:latin typeface="Abadi" panose="020B0604020104020204" pitchFamily="34" charset="0"/>
              </a:rPr>
              <a:t>because</a:t>
            </a:r>
            <a:r>
              <a:rPr kumimoji="1" lang="en-US" altLang="ja-JP" sz="4800" dirty="0">
                <a:latin typeface="Abadi" panose="020B0604020104020204" pitchFamily="34" charset="0"/>
              </a:rPr>
              <a:t> I overslept.</a:t>
            </a:r>
          </a:p>
          <a:p>
            <a:r>
              <a:rPr lang="en-US" altLang="ja-JP" sz="4800" dirty="0">
                <a:latin typeface="Abadi" panose="020B0604020104020204" pitchFamily="34" charset="0"/>
              </a:rPr>
              <a:t>We brushed our teeth </a:t>
            </a:r>
            <a:r>
              <a:rPr lang="en-US" altLang="ja-JP" sz="4800" dirty="0">
                <a:solidFill>
                  <a:srgbClr val="7030A0"/>
                </a:solidFill>
                <a:latin typeface="Abadi" panose="020B0604020104020204" pitchFamily="34" charset="0"/>
              </a:rPr>
              <a:t>before</a:t>
            </a:r>
            <a:r>
              <a:rPr lang="en-US" altLang="ja-JP" sz="4800" dirty="0">
                <a:latin typeface="Abadi" panose="020B0604020104020204" pitchFamily="34" charset="0"/>
              </a:rPr>
              <a:t> we went to bed.</a:t>
            </a:r>
          </a:p>
          <a:p>
            <a:r>
              <a:rPr lang="en-US" altLang="ja-JP" sz="4800" dirty="0">
                <a:latin typeface="Abadi" panose="020B0604020104020204" pitchFamily="34" charset="0"/>
              </a:rPr>
              <a:t>We went to the country </a:t>
            </a:r>
            <a:r>
              <a:rPr lang="en-US" altLang="ja-JP" sz="4800" dirty="0">
                <a:solidFill>
                  <a:srgbClr val="7030A0"/>
                </a:solidFill>
                <a:latin typeface="Abadi" panose="020B0604020104020204" pitchFamily="34" charset="0"/>
              </a:rPr>
              <a:t>and</a:t>
            </a:r>
            <a:r>
              <a:rPr lang="en-US" altLang="ja-JP" sz="4800" dirty="0">
                <a:latin typeface="Abadi" panose="020B0604020104020204" pitchFamily="34" charset="0"/>
              </a:rPr>
              <a:t> had a picnic.</a:t>
            </a:r>
          </a:p>
          <a:p>
            <a:r>
              <a:rPr kumimoji="1" lang="en-US" altLang="ja-JP" sz="4800" dirty="0">
                <a:latin typeface="Abadi" panose="020B0604020104020204" pitchFamily="34" charset="0"/>
              </a:rPr>
              <a:t>Kim ran f</a:t>
            </a:r>
            <a:r>
              <a:rPr lang="en-US" altLang="ja-JP" sz="4800" dirty="0">
                <a:latin typeface="Abadi" panose="020B0604020104020204" pitchFamily="34" charset="0"/>
              </a:rPr>
              <a:t>ast in the race </a:t>
            </a:r>
            <a:r>
              <a:rPr lang="en-US" altLang="ja-JP" sz="4800" dirty="0">
                <a:solidFill>
                  <a:srgbClr val="7030A0"/>
                </a:solidFill>
                <a:latin typeface="Abadi" panose="020B0604020104020204" pitchFamily="34" charset="0"/>
              </a:rPr>
              <a:t>but</a:t>
            </a:r>
            <a:r>
              <a:rPr lang="en-US" altLang="ja-JP" sz="4800" dirty="0">
                <a:latin typeface="Abadi" panose="020B0604020104020204" pitchFamily="34" charset="0"/>
              </a:rPr>
              <a:t> she did not win.</a:t>
            </a:r>
          </a:p>
        </p:txBody>
      </p:sp>
    </p:spTree>
    <p:extLst>
      <p:ext uri="{BB962C8B-B14F-4D97-AF65-F5344CB8AC3E}">
        <p14:creationId xmlns:p14="http://schemas.microsoft.com/office/powerpoint/2010/main" val="2384317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46D6BF5-BA6E-4A05-95D8-3DC5416A16EB}"/>
              </a:ext>
            </a:extLst>
          </p:cNvPr>
          <p:cNvSpPr txBox="1"/>
          <p:nvPr/>
        </p:nvSpPr>
        <p:spPr>
          <a:xfrm>
            <a:off x="91440" y="933202"/>
            <a:ext cx="12202160" cy="3785652"/>
          </a:xfrm>
          <a:prstGeom prst="rect">
            <a:avLst/>
          </a:prstGeom>
          <a:noFill/>
        </p:spPr>
        <p:txBody>
          <a:bodyPr wrap="square" rtlCol="0">
            <a:spAutoFit/>
          </a:bodyPr>
          <a:lstStyle/>
          <a:p>
            <a:r>
              <a:rPr kumimoji="1" lang="en-US" altLang="ja-JP" sz="4800" dirty="0">
                <a:latin typeface="Abadi" panose="020B0604020104020204" pitchFamily="34" charset="0"/>
              </a:rPr>
              <a:t>I was late for school </a:t>
            </a:r>
            <a:r>
              <a:rPr kumimoji="1" lang="en-US" altLang="ja-JP" sz="4800" dirty="0">
                <a:solidFill>
                  <a:srgbClr val="7030A0"/>
                </a:solidFill>
                <a:latin typeface="Abadi" panose="020B0604020104020204" pitchFamily="34" charset="0"/>
              </a:rPr>
              <a:t>because</a:t>
            </a:r>
            <a:r>
              <a:rPr kumimoji="1" lang="en-US" altLang="ja-JP" sz="4800" dirty="0">
                <a:latin typeface="Abadi" panose="020B0604020104020204" pitchFamily="34" charset="0"/>
              </a:rPr>
              <a:t> I overslept.</a:t>
            </a:r>
          </a:p>
          <a:p>
            <a:r>
              <a:rPr lang="en-US" altLang="ja-JP" sz="4800" dirty="0">
                <a:latin typeface="Abadi" panose="020B0604020104020204" pitchFamily="34" charset="0"/>
              </a:rPr>
              <a:t>We brushed our teeth </a:t>
            </a:r>
            <a:r>
              <a:rPr lang="en-US" altLang="ja-JP" sz="4800" dirty="0">
                <a:solidFill>
                  <a:srgbClr val="7030A0"/>
                </a:solidFill>
                <a:latin typeface="Abadi" panose="020B0604020104020204" pitchFamily="34" charset="0"/>
              </a:rPr>
              <a:t>before</a:t>
            </a:r>
            <a:r>
              <a:rPr lang="en-US" altLang="ja-JP" sz="4800" dirty="0">
                <a:latin typeface="Abadi" panose="020B0604020104020204" pitchFamily="34" charset="0"/>
              </a:rPr>
              <a:t> we went to bed.</a:t>
            </a:r>
          </a:p>
          <a:p>
            <a:r>
              <a:rPr lang="en-US" altLang="ja-JP" sz="4800" dirty="0">
                <a:latin typeface="Abadi" panose="020B0604020104020204" pitchFamily="34" charset="0"/>
              </a:rPr>
              <a:t>We went to the country </a:t>
            </a:r>
            <a:r>
              <a:rPr lang="en-US" altLang="ja-JP" sz="4800" dirty="0">
                <a:solidFill>
                  <a:srgbClr val="7030A0"/>
                </a:solidFill>
                <a:latin typeface="Abadi" panose="020B0604020104020204" pitchFamily="34" charset="0"/>
              </a:rPr>
              <a:t>and</a:t>
            </a:r>
            <a:r>
              <a:rPr lang="en-US" altLang="ja-JP" sz="4800" dirty="0">
                <a:latin typeface="Abadi" panose="020B0604020104020204" pitchFamily="34" charset="0"/>
              </a:rPr>
              <a:t> had a picnic.</a:t>
            </a:r>
          </a:p>
          <a:p>
            <a:r>
              <a:rPr kumimoji="1" lang="en-US" altLang="ja-JP" sz="4800" dirty="0">
                <a:latin typeface="Abadi" panose="020B0604020104020204" pitchFamily="34" charset="0"/>
              </a:rPr>
              <a:t>Kim ran f</a:t>
            </a:r>
            <a:r>
              <a:rPr lang="en-US" altLang="ja-JP" sz="4800" dirty="0">
                <a:latin typeface="Abadi" panose="020B0604020104020204" pitchFamily="34" charset="0"/>
              </a:rPr>
              <a:t>ast in the race </a:t>
            </a:r>
            <a:r>
              <a:rPr lang="en-US" altLang="ja-JP" sz="4800" dirty="0">
                <a:solidFill>
                  <a:srgbClr val="7030A0"/>
                </a:solidFill>
                <a:latin typeface="Abadi" panose="020B0604020104020204" pitchFamily="34" charset="0"/>
              </a:rPr>
              <a:t>but</a:t>
            </a:r>
            <a:r>
              <a:rPr lang="en-US" altLang="ja-JP" sz="4800" dirty="0">
                <a:latin typeface="Abadi" panose="020B0604020104020204" pitchFamily="34" charset="0"/>
              </a:rPr>
              <a:t> she did not win.</a:t>
            </a:r>
          </a:p>
          <a:p>
            <a:r>
              <a:rPr kumimoji="1" lang="en-US" altLang="ja-JP" sz="4800" dirty="0">
                <a:latin typeface="Abadi" panose="020B0604020104020204" pitchFamily="34" charset="0"/>
              </a:rPr>
              <a:t>Is there time to play </a:t>
            </a:r>
            <a:r>
              <a:rPr kumimoji="1" lang="en-US" altLang="ja-JP" sz="4800" dirty="0">
                <a:solidFill>
                  <a:srgbClr val="7030A0"/>
                </a:solidFill>
                <a:latin typeface="Abadi" panose="020B0604020104020204" pitchFamily="34" charset="0"/>
              </a:rPr>
              <a:t>or</a:t>
            </a:r>
            <a:r>
              <a:rPr kumimoji="1" lang="en-US" altLang="ja-JP" sz="4800" dirty="0">
                <a:latin typeface="Abadi" panose="020B0604020104020204" pitchFamily="34" charset="0"/>
              </a:rPr>
              <a:t> is </a:t>
            </a:r>
            <a:r>
              <a:rPr lang="en-US" altLang="ja-JP" sz="4800" dirty="0">
                <a:latin typeface="Abadi" panose="020B0604020104020204" pitchFamily="34" charset="0"/>
              </a:rPr>
              <a:t>it too late?</a:t>
            </a:r>
          </a:p>
        </p:txBody>
      </p:sp>
    </p:spTree>
    <p:extLst>
      <p:ext uri="{BB962C8B-B14F-4D97-AF65-F5344CB8AC3E}">
        <p14:creationId xmlns:p14="http://schemas.microsoft.com/office/powerpoint/2010/main" val="1687827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46D6BF5-BA6E-4A05-95D8-3DC5416A16EB}"/>
              </a:ext>
            </a:extLst>
          </p:cNvPr>
          <p:cNvSpPr txBox="1"/>
          <p:nvPr/>
        </p:nvSpPr>
        <p:spPr>
          <a:xfrm>
            <a:off x="91440" y="933202"/>
            <a:ext cx="12202160" cy="4524315"/>
          </a:xfrm>
          <a:prstGeom prst="rect">
            <a:avLst/>
          </a:prstGeom>
          <a:noFill/>
        </p:spPr>
        <p:txBody>
          <a:bodyPr wrap="square" rtlCol="0">
            <a:spAutoFit/>
          </a:bodyPr>
          <a:lstStyle/>
          <a:p>
            <a:r>
              <a:rPr kumimoji="1" lang="en-US" altLang="ja-JP" sz="4800" dirty="0">
                <a:latin typeface="Abadi" panose="020B0604020104020204" pitchFamily="34" charset="0"/>
              </a:rPr>
              <a:t>I was late for school </a:t>
            </a:r>
            <a:r>
              <a:rPr kumimoji="1" lang="en-US" altLang="ja-JP" sz="4800" dirty="0">
                <a:solidFill>
                  <a:srgbClr val="7030A0"/>
                </a:solidFill>
                <a:latin typeface="Abadi" panose="020B0604020104020204" pitchFamily="34" charset="0"/>
              </a:rPr>
              <a:t>because</a:t>
            </a:r>
            <a:r>
              <a:rPr kumimoji="1" lang="en-US" altLang="ja-JP" sz="4800" dirty="0">
                <a:latin typeface="Abadi" panose="020B0604020104020204" pitchFamily="34" charset="0"/>
              </a:rPr>
              <a:t> I overslept.</a:t>
            </a:r>
          </a:p>
          <a:p>
            <a:r>
              <a:rPr lang="en-US" altLang="ja-JP" sz="4800" dirty="0">
                <a:latin typeface="Abadi" panose="020B0604020104020204" pitchFamily="34" charset="0"/>
              </a:rPr>
              <a:t>We brushed our teeth </a:t>
            </a:r>
            <a:r>
              <a:rPr lang="en-US" altLang="ja-JP" sz="4800" dirty="0">
                <a:solidFill>
                  <a:srgbClr val="7030A0"/>
                </a:solidFill>
                <a:latin typeface="Abadi" panose="020B0604020104020204" pitchFamily="34" charset="0"/>
              </a:rPr>
              <a:t>before</a:t>
            </a:r>
            <a:r>
              <a:rPr lang="en-US" altLang="ja-JP" sz="4800" dirty="0">
                <a:latin typeface="Abadi" panose="020B0604020104020204" pitchFamily="34" charset="0"/>
              </a:rPr>
              <a:t> we went to bed.</a:t>
            </a:r>
          </a:p>
          <a:p>
            <a:r>
              <a:rPr lang="en-US" altLang="ja-JP" sz="4800" dirty="0">
                <a:latin typeface="Abadi" panose="020B0604020104020204" pitchFamily="34" charset="0"/>
              </a:rPr>
              <a:t>We went to the country </a:t>
            </a:r>
            <a:r>
              <a:rPr lang="en-US" altLang="ja-JP" sz="4800" dirty="0">
                <a:solidFill>
                  <a:srgbClr val="7030A0"/>
                </a:solidFill>
                <a:latin typeface="Abadi" panose="020B0604020104020204" pitchFamily="34" charset="0"/>
              </a:rPr>
              <a:t>and</a:t>
            </a:r>
            <a:r>
              <a:rPr lang="en-US" altLang="ja-JP" sz="4800" dirty="0">
                <a:latin typeface="Abadi" panose="020B0604020104020204" pitchFamily="34" charset="0"/>
              </a:rPr>
              <a:t> had a picnic.</a:t>
            </a:r>
          </a:p>
          <a:p>
            <a:r>
              <a:rPr kumimoji="1" lang="en-US" altLang="ja-JP" sz="4800" dirty="0">
                <a:latin typeface="Abadi" panose="020B0604020104020204" pitchFamily="34" charset="0"/>
              </a:rPr>
              <a:t>Kim ran f</a:t>
            </a:r>
            <a:r>
              <a:rPr lang="en-US" altLang="ja-JP" sz="4800" dirty="0">
                <a:latin typeface="Abadi" panose="020B0604020104020204" pitchFamily="34" charset="0"/>
              </a:rPr>
              <a:t>ast in the race </a:t>
            </a:r>
            <a:r>
              <a:rPr lang="en-US" altLang="ja-JP" sz="4800" dirty="0">
                <a:solidFill>
                  <a:srgbClr val="7030A0"/>
                </a:solidFill>
                <a:latin typeface="Abadi" panose="020B0604020104020204" pitchFamily="34" charset="0"/>
              </a:rPr>
              <a:t>but</a:t>
            </a:r>
            <a:r>
              <a:rPr lang="en-US" altLang="ja-JP" sz="4800" dirty="0">
                <a:latin typeface="Abadi" panose="020B0604020104020204" pitchFamily="34" charset="0"/>
              </a:rPr>
              <a:t> she did not win.</a:t>
            </a:r>
          </a:p>
          <a:p>
            <a:r>
              <a:rPr kumimoji="1" lang="en-US" altLang="ja-JP" sz="4800" dirty="0">
                <a:latin typeface="Abadi" panose="020B0604020104020204" pitchFamily="34" charset="0"/>
              </a:rPr>
              <a:t>Is there time to play </a:t>
            </a:r>
            <a:r>
              <a:rPr kumimoji="1" lang="en-US" altLang="ja-JP" sz="4800" dirty="0">
                <a:solidFill>
                  <a:srgbClr val="7030A0"/>
                </a:solidFill>
                <a:latin typeface="Abadi" panose="020B0604020104020204" pitchFamily="34" charset="0"/>
              </a:rPr>
              <a:t>or</a:t>
            </a:r>
            <a:r>
              <a:rPr kumimoji="1" lang="en-US" altLang="ja-JP" sz="4800" dirty="0">
                <a:latin typeface="Abadi" panose="020B0604020104020204" pitchFamily="34" charset="0"/>
              </a:rPr>
              <a:t> is </a:t>
            </a:r>
            <a:r>
              <a:rPr lang="en-US" altLang="ja-JP" sz="4800" dirty="0">
                <a:latin typeface="Abadi" panose="020B0604020104020204" pitchFamily="34" charset="0"/>
              </a:rPr>
              <a:t>it too late?</a:t>
            </a:r>
          </a:p>
          <a:p>
            <a:r>
              <a:rPr kumimoji="1" lang="en-US" altLang="ja-JP" sz="4800" dirty="0">
                <a:latin typeface="Abadi" panose="020B0604020104020204" pitchFamily="34" charset="0"/>
              </a:rPr>
              <a:t>The horse was hungry </a:t>
            </a:r>
            <a:r>
              <a:rPr kumimoji="1" lang="en-US" altLang="ja-JP" sz="4800" dirty="0">
                <a:solidFill>
                  <a:srgbClr val="7030A0"/>
                </a:solidFill>
                <a:latin typeface="Abadi" panose="020B0604020104020204" pitchFamily="34" charset="0"/>
              </a:rPr>
              <a:t>so</a:t>
            </a:r>
            <a:r>
              <a:rPr kumimoji="1" lang="en-US" altLang="ja-JP" sz="4800" dirty="0">
                <a:latin typeface="Abadi" panose="020B0604020104020204" pitchFamily="34" charset="0"/>
              </a:rPr>
              <a:t> he ate some oats.</a:t>
            </a:r>
          </a:p>
        </p:txBody>
      </p:sp>
    </p:spTree>
    <p:extLst>
      <p:ext uri="{BB962C8B-B14F-4D97-AF65-F5344CB8AC3E}">
        <p14:creationId xmlns:p14="http://schemas.microsoft.com/office/powerpoint/2010/main" val="1109107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46D6BF5-BA6E-4A05-95D8-3DC5416A16EB}"/>
              </a:ext>
            </a:extLst>
          </p:cNvPr>
          <p:cNvSpPr txBox="1"/>
          <p:nvPr/>
        </p:nvSpPr>
        <p:spPr>
          <a:xfrm>
            <a:off x="91440" y="933202"/>
            <a:ext cx="12202160" cy="5262979"/>
          </a:xfrm>
          <a:prstGeom prst="rect">
            <a:avLst/>
          </a:prstGeom>
          <a:noFill/>
        </p:spPr>
        <p:txBody>
          <a:bodyPr wrap="square" rtlCol="0">
            <a:spAutoFit/>
          </a:bodyPr>
          <a:lstStyle/>
          <a:p>
            <a:r>
              <a:rPr kumimoji="1" lang="en-US" altLang="ja-JP" sz="4800" dirty="0">
                <a:latin typeface="Abadi" panose="020B0604020104020204" pitchFamily="34" charset="0"/>
              </a:rPr>
              <a:t>I was late for school </a:t>
            </a:r>
            <a:r>
              <a:rPr kumimoji="1" lang="en-US" altLang="ja-JP" sz="4800" dirty="0">
                <a:solidFill>
                  <a:srgbClr val="7030A0"/>
                </a:solidFill>
                <a:latin typeface="Abadi" panose="020B0604020104020204" pitchFamily="34" charset="0"/>
              </a:rPr>
              <a:t>because</a:t>
            </a:r>
            <a:r>
              <a:rPr kumimoji="1" lang="en-US" altLang="ja-JP" sz="4800" dirty="0">
                <a:latin typeface="Abadi" panose="020B0604020104020204" pitchFamily="34" charset="0"/>
              </a:rPr>
              <a:t> I overslept.</a:t>
            </a:r>
          </a:p>
          <a:p>
            <a:r>
              <a:rPr lang="en-US" altLang="ja-JP" sz="4800" dirty="0">
                <a:latin typeface="Abadi" panose="020B0604020104020204" pitchFamily="34" charset="0"/>
              </a:rPr>
              <a:t>We brushed our teeth </a:t>
            </a:r>
            <a:r>
              <a:rPr lang="en-US" altLang="ja-JP" sz="4800" dirty="0">
                <a:solidFill>
                  <a:srgbClr val="7030A0"/>
                </a:solidFill>
                <a:latin typeface="Abadi" panose="020B0604020104020204" pitchFamily="34" charset="0"/>
              </a:rPr>
              <a:t>before</a:t>
            </a:r>
            <a:r>
              <a:rPr lang="en-US" altLang="ja-JP" sz="4800" dirty="0">
                <a:latin typeface="Abadi" panose="020B0604020104020204" pitchFamily="34" charset="0"/>
              </a:rPr>
              <a:t> we went to bed.</a:t>
            </a:r>
          </a:p>
          <a:p>
            <a:r>
              <a:rPr lang="en-US" altLang="ja-JP" sz="4800" dirty="0">
                <a:latin typeface="Abadi" panose="020B0604020104020204" pitchFamily="34" charset="0"/>
              </a:rPr>
              <a:t>We went to the country </a:t>
            </a:r>
            <a:r>
              <a:rPr lang="en-US" altLang="ja-JP" sz="4800" dirty="0">
                <a:solidFill>
                  <a:srgbClr val="7030A0"/>
                </a:solidFill>
                <a:latin typeface="Abadi" panose="020B0604020104020204" pitchFamily="34" charset="0"/>
              </a:rPr>
              <a:t>and</a:t>
            </a:r>
            <a:r>
              <a:rPr lang="en-US" altLang="ja-JP" sz="4800" dirty="0">
                <a:latin typeface="Abadi" panose="020B0604020104020204" pitchFamily="34" charset="0"/>
              </a:rPr>
              <a:t> had a picnic.</a:t>
            </a:r>
          </a:p>
          <a:p>
            <a:r>
              <a:rPr kumimoji="1" lang="en-US" altLang="ja-JP" sz="4800" dirty="0">
                <a:latin typeface="Abadi" panose="020B0604020104020204" pitchFamily="34" charset="0"/>
              </a:rPr>
              <a:t>Kim ran f</a:t>
            </a:r>
            <a:r>
              <a:rPr lang="en-US" altLang="ja-JP" sz="4800" dirty="0">
                <a:latin typeface="Abadi" panose="020B0604020104020204" pitchFamily="34" charset="0"/>
              </a:rPr>
              <a:t>ast in the race </a:t>
            </a:r>
            <a:r>
              <a:rPr lang="en-US" altLang="ja-JP" sz="4800" dirty="0">
                <a:solidFill>
                  <a:srgbClr val="7030A0"/>
                </a:solidFill>
                <a:latin typeface="Abadi" panose="020B0604020104020204" pitchFamily="34" charset="0"/>
              </a:rPr>
              <a:t>but</a:t>
            </a:r>
            <a:r>
              <a:rPr lang="en-US" altLang="ja-JP" sz="4800" dirty="0">
                <a:latin typeface="Abadi" panose="020B0604020104020204" pitchFamily="34" charset="0"/>
              </a:rPr>
              <a:t> she did not win.</a:t>
            </a:r>
          </a:p>
          <a:p>
            <a:r>
              <a:rPr kumimoji="1" lang="en-US" altLang="ja-JP" sz="4800" dirty="0">
                <a:latin typeface="Abadi" panose="020B0604020104020204" pitchFamily="34" charset="0"/>
              </a:rPr>
              <a:t>Is there time to play </a:t>
            </a:r>
            <a:r>
              <a:rPr kumimoji="1" lang="en-US" altLang="ja-JP" sz="4800" dirty="0">
                <a:solidFill>
                  <a:srgbClr val="7030A0"/>
                </a:solidFill>
                <a:latin typeface="Abadi" panose="020B0604020104020204" pitchFamily="34" charset="0"/>
              </a:rPr>
              <a:t>or</a:t>
            </a:r>
            <a:r>
              <a:rPr kumimoji="1" lang="en-US" altLang="ja-JP" sz="4800" dirty="0">
                <a:latin typeface="Abadi" panose="020B0604020104020204" pitchFamily="34" charset="0"/>
              </a:rPr>
              <a:t> is </a:t>
            </a:r>
            <a:r>
              <a:rPr lang="en-US" altLang="ja-JP" sz="4800" dirty="0">
                <a:latin typeface="Abadi" panose="020B0604020104020204" pitchFamily="34" charset="0"/>
              </a:rPr>
              <a:t>it too late?</a:t>
            </a:r>
          </a:p>
          <a:p>
            <a:r>
              <a:rPr kumimoji="1" lang="en-US" altLang="ja-JP" sz="4800" dirty="0">
                <a:latin typeface="Abadi" panose="020B0604020104020204" pitchFamily="34" charset="0"/>
              </a:rPr>
              <a:t>The horse was hungry </a:t>
            </a:r>
            <a:r>
              <a:rPr kumimoji="1" lang="en-US" altLang="ja-JP" sz="4800" dirty="0">
                <a:solidFill>
                  <a:srgbClr val="7030A0"/>
                </a:solidFill>
                <a:latin typeface="Abadi" panose="020B0604020104020204" pitchFamily="34" charset="0"/>
              </a:rPr>
              <a:t>so</a:t>
            </a:r>
            <a:r>
              <a:rPr kumimoji="1" lang="en-US" altLang="ja-JP" sz="4800" dirty="0">
                <a:latin typeface="Abadi" panose="020B0604020104020204" pitchFamily="34" charset="0"/>
              </a:rPr>
              <a:t> he ate some oats.</a:t>
            </a:r>
          </a:p>
          <a:p>
            <a:r>
              <a:rPr lang="en-US" altLang="ja-JP" sz="4800" dirty="0">
                <a:latin typeface="Abadi" panose="020B0604020104020204" pitchFamily="34" charset="0"/>
              </a:rPr>
              <a:t>They listened quietly </a:t>
            </a:r>
            <a:r>
              <a:rPr lang="en-US" altLang="ja-JP" sz="4800" dirty="0">
                <a:solidFill>
                  <a:srgbClr val="7030A0"/>
                </a:solidFill>
                <a:latin typeface="Abadi" panose="020B0604020104020204" pitchFamily="34" charset="0"/>
              </a:rPr>
              <a:t>while</a:t>
            </a:r>
            <a:r>
              <a:rPr lang="en-US" altLang="ja-JP" sz="4800" dirty="0">
                <a:latin typeface="Abadi" panose="020B0604020104020204" pitchFamily="34" charset="0"/>
              </a:rPr>
              <a:t> the band played.</a:t>
            </a:r>
            <a:endParaRPr kumimoji="1" lang="ja-JP" altLang="en-US" sz="4800" dirty="0">
              <a:latin typeface="Abadi" panose="020B0604020104020204" pitchFamily="34" charset="0"/>
            </a:endParaRPr>
          </a:p>
        </p:txBody>
      </p:sp>
    </p:spTree>
    <p:extLst>
      <p:ext uri="{BB962C8B-B14F-4D97-AF65-F5344CB8AC3E}">
        <p14:creationId xmlns:p14="http://schemas.microsoft.com/office/powerpoint/2010/main" val="2638456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88AB8-56C0-4C57-90D1-44C471F21012}"/>
              </a:ext>
            </a:extLst>
          </p:cNvPr>
          <p:cNvSpPr txBox="1"/>
          <p:nvPr/>
        </p:nvSpPr>
        <p:spPr>
          <a:xfrm>
            <a:off x="439420" y="486043"/>
            <a:ext cx="4867275" cy="2308324"/>
          </a:xfrm>
          <a:prstGeom prst="rect">
            <a:avLst/>
          </a:prstGeom>
          <a:noFill/>
        </p:spPr>
        <p:txBody>
          <a:bodyPr wrap="square" rtlCol="0">
            <a:spAutoFit/>
          </a:bodyPr>
          <a:lstStyle/>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twig</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from</a:t>
            </a:r>
          </a:p>
        </p:txBody>
      </p:sp>
      <p:sp>
        <p:nvSpPr>
          <p:cNvPr id="6" name="テキスト ボックス 5">
            <a:extLst>
              <a:ext uri="{FF2B5EF4-FFF2-40B4-BE49-F238E27FC236}">
                <a16:creationId xmlns:a16="http://schemas.microsoft.com/office/drawing/2014/main" id="{A6493B8D-674E-4937-9D32-6429492A9945}"/>
              </a:ext>
            </a:extLst>
          </p:cNvPr>
          <p:cNvSpPr txBox="1"/>
          <p:nvPr/>
        </p:nvSpPr>
        <p:spPr>
          <a:xfrm>
            <a:off x="5306695" y="486042"/>
            <a:ext cx="7701114" cy="1200329"/>
          </a:xfrm>
          <a:prstGeom prst="rect">
            <a:avLst/>
          </a:prstGeom>
          <a:noFill/>
        </p:spPr>
        <p:txBody>
          <a:bodyPr wrap="square" rtlCol="0">
            <a:spAutoFit/>
          </a:bodyPr>
          <a:lstStyle/>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a:t>
            </a:r>
          </a:p>
        </p:txBody>
      </p:sp>
    </p:spTree>
    <p:extLst>
      <p:ext uri="{BB962C8B-B14F-4D97-AF65-F5344CB8AC3E}">
        <p14:creationId xmlns:p14="http://schemas.microsoft.com/office/powerpoint/2010/main" val="3831786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79AD03-8FB0-4494-AE8B-F134521A86D3}"/>
              </a:ext>
            </a:extLst>
          </p:cNvPr>
          <p:cNvSpPr txBox="1"/>
          <p:nvPr/>
        </p:nvSpPr>
        <p:spPr>
          <a:xfrm>
            <a:off x="0" y="203200"/>
            <a:ext cx="12192000" cy="5386090"/>
          </a:xfrm>
          <a:prstGeom prst="rect">
            <a:avLst/>
          </a:prstGeom>
          <a:noFill/>
        </p:spPr>
        <p:txBody>
          <a:bodyPr wrap="square" rtlCol="0">
            <a:spAutoFit/>
          </a:bodyPr>
          <a:lstStyle/>
          <a:p>
            <a:r>
              <a:rPr kumimoji="1" lang="en-US" altLang="ja-JP" sz="3600" dirty="0"/>
              <a:t>Choose a </a:t>
            </a:r>
            <a:r>
              <a:rPr kumimoji="1" lang="en-US" altLang="ja-JP" sz="3600" b="1" dirty="0">
                <a:solidFill>
                  <a:srgbClr val="7030A0"/>
                </a:solidFill>
              </a:rPr>
              <a:t>conjunction</a:t>
            </a:r>
            <a:r>
              <a:rPr kumimoji="1" lang="en-US" altLang="ja-JP" sz="3600" dirty="0"/>
              <a:t> to complete these sentences.</a:t>
            </a:r>
          </a:p>
          <a:p>
            <a:endParaRPr kumimoji="1" lang="en-US" altLang="ja-JP" sz="3600" dirty="0"/>
          </a:p>
          <a:p>
            <a:endParaRPr lang="en-US" altLang="ja-JP" dirty="0"/>
          </a:p>
          <a:p>
            <a:endParaRPr lang="en-US" altLang="ja-JP" dirty="0"/>
          </a:p>
          <a:p>
            <a:endParaRPr lang="en-US" altLang="ja-JP" dirty="0"/>
          </a:p>
          <a:p>
            <a:endParaRPr lang="en-US" altLang="ja-JP" dirty="0"/>
          </a:p>
          <a:p>
            <a:r>
              <a:rPr kumimoji="1" lang="en-US" altLang="ja-JP" sz="4000" b="1" dirty="0"/>
              <a:t>The children hid</a:t>
            </a:r>
            <a:r>
              <a:rPr kumimoji="1" lang="en-US" altLang="ja-JP" sz="4000" b="1" u="sng" dirty="0"/>
              <a:t>		</a:t>
            </a:r>
            <a:r>
              <a:rPr kumimoji="1" lang="en-US" altLang="ja-JP" sz="4000" b="1" dirty="0"/>
              <a:t>Dad counted to fifty.</a:t>
            </a:r>
          </a:p>
          <a:p>
            <a:endParaRPr lang="en-US" altLang="ja-JP" sz="4000" b="1" dirty="0"/>
          </a:p>
          <a:p>
            <a:r>
              <a:rPr kumimoji="1" lang="en-US" altLang="ja-JP" sz="4000" b="1" dirty="0"/>
              <a:t>Have you forgiven me,</a:t>
            </a:r>
            <a:r>
              <a:rPr kumimoji="1" lang="en-US" altLang="ja-JP" sz="4000" b="1" u="sng" dirty="0"/>
              <a:t> 		</a:t>
            </a:r>
            <a:r>
              <a:rPr kumimoji="1" lang="en-US" altLang="ja-JP" sz="4000" b="1" dirty="0"/>
              <a:t>are you still angry?</a:t>
            </a:r>
          </a:p>
          <a:p>
            <a:endParaRPr lang="en-US" altLang="ja-JP" sz="4000" b="1" dirty="0"/>
          </a:p>
          <a:p>
            <a:r>
              <a:rPr kumimoji="1" lang="en-US" altLang="ja-JP" sz="4000" b="1" dirty="0"/>
              <a:t>My feet were cold,</a:t>
            </a:r>
            <a:r>
              <a:rPr kumimoji="1" lang="en-US" altLang="ja-JP" sz="4000" b="1" u="sng" dirty="0"/>
              <a:t>		</a:t>
            </a:r>
            <a:r>
              <a:rPr kumimoji="1" lang="en-US" altLang="ja-JP" sz="4000" b="1" dirty="0"/>
              <a:t>I put on my socks.</a:t>
            </a:r>
            <a:endParaRPr kumimoji="1" lang="ja-JP" altLang="en-US" sz="4000" b="1" dirty="0"/>
          </a:p>
        </p:txBody>
      </p:sp>
    </p:spTree>
    <p:extLst>
      <p:ext uri="{BB962C8B-B14F-4D97-AF65-F5344CB8AC3E}">
        <p14:creationId xmlns:p14="http://schemas.microsoft.com/office/powerpoint/2010/main" val="718267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79AD03-8FB0-4494-AE8B-F134521A86D3}"/>
              </a:ext>
            </a:extLst>
          </p:cNvPr>
          <p:cNvSpPr txBox="1"/>
          <p:nvPr/>
        </p:nvSpPr>
        <p:spPr>
          <a:xfrm>
            <a:off x="0" y="203200"/>
            <a:ext cx="12192000" cy="5386090"/>
          </a:xfrm>
          <a:prstGeom prst="rect">
            <a:avLst/>
          </a:prstGeom>
          <a:noFill/>
        </p:spPr>
        <p:txBody>
          <a:bodyPr wrap="square" rtlCol="0">
            <a:spAutoFit/>
          </a:bodyPr>
          <a:lstStyle/>
          <a:p>
            <a:r>
              <a:rPr kumimoji="1" lang="en-US" altLang="ja-JP" sz="3600" dirty="0"/>
              <a:t>Choose a </a:t>
            </a:r>
            <a:r>
              <a:rPr kumimoji="1" lang="en-US" altLang="ja-JP" sz="3600" b="1" dirty="0">
                <a:solidFill>
                  <a:srgbClr val="7030A0"/>
                </a:solidFill>
              </a:rPr>
              <a:t>conjunction</a:t>
            </a:r>
            <a:r>
              <a:rPr kumimoji="1" lang="en-US" altLang="ja-JP" sz="3600" dirty="0"/>
              <a:t> to complete these sentences.</a:t>
            </a:r>
          </a:p>
          <a:p>
            <a:endParaRPr kumimoji="1" lang="en-US" altLang="ja-JP" sz="3600" dirty="0"/>
          </a:p>
          <a:p>
            <a:endParaRPr lang="en-US" altLang="ja-JP" dirty="0"/>
          </a:p>
          <a:p>
            <a:endParaRPr lang="en-US" altLang="ja-JP" dirty="0"/>
          </a:p>
          <a:p>
            <a:endParaRPr lang="en-US" altLang="ja-JP" dirty="0"/>
          </a:p>
          <a:p>
            <a:endParaRPr lang="en-US" altLang="ja-JP" dirty="0"/>
          </a:p>
          <a:p>
            <a:r>
              <a:rPr kumimoji="1" lang="en-US" altLang="ja-JP" sz="4000" b="1" dirty="0"/>
              <a:t>The children hid  </a:t>
            </a:r>
            <a:r>
              <a:rPr kumimoji="1" lang="en-US" altLang="ja-JP" sz="4000" b="1" dirty="0">
                <a:solidFill>
                  <a:srgbClr val="7030A0"/>
                </a:solidFill>
              </a:rPr>
              <a:t>while</a:t>
            </a:r>
            <a:r>
              <a:rPr lang="en-US" altLang="ja-JP" sz="4000" b="1" dirty="0">
                <a:solidFill>
                  <a:srgbClr val="7030A0"/>
                </a:solidFill>
              </a:rPr>
              <a:t>  </a:t>
            </a:r>
            <a:r>
              <a:rPr kumimoji="1" lang="en-US" altLang="ja-JP" sz="4000" b="1" dirty="0"/>
              <a:t>Dad counted to fifty.</a:t>
            </a:r>
          </a:p>
          <a:p>
            <a:endParaRPr lang="en-US" altLang="ja-JP" sz="4000" b="1" dirty="0"/>
          </a:p>
          <a:p>
            <a:r>
              <a:rPr kumimoji="1" lang="en-US" altLang="ja-JP" sz="4000" b="1" dirty="0"/>
              <a:t>Have you forgiven me</a:t>
            </a:r>
            <a:r>
              <a:rPr kumimoji="1" lang="en-US" altLang="ja-JP" sz="4000" b="1" dirty="0">
                <a:solidFill>
                  <a:srgbClr val="7030A0"/>
                </a:solidFill>
              </a:rPr>
              <a:t>, </a:t>
            </a:r>
            <a:r>
              <a:rPr kumimoji="1" lang="ja-JP" altLang="en-US" sz="4000" b="1" u="sng" dirty="0">
                <a:solidFill>
                  <a:srgbClr val="7030A0"/>
                </a:solidFill>
              </a:rPr>
              <a:t>　　　</a:t>
            </a:r>
            <a:r>
              <a:rPr kumimoji="1" lang="en-US" altLang="ja-JP" sz="4000" b="1" dirty="0"/>
              <a:t>are you still angry?</a:t>
            </a:r>
          </a:p>
          <a:p>
            <a:endParaRPr lang="en-US" altLang="ja-JP" sz="4000" b="1" dirty="0"/>
          </a:p>
          <a:p>
            <a:r>
              <a:rPr kumimoji="1" lang="en-US" altLang="ja-JP" sz="4000" b="1" dirty="0"/>
              <a:t>My feet were cold, </a:t>
            </a:r>
            <a:r>
              <a:rPr kumimoji="1" lang="ja-JP" altLang="en-US" sz="4000" b="1" u="sng" dirty="0"/>
              <a:t>　　　</a:t>
            </a:r>
            <a:r>
              <a:rPr kumimoji="1" lang="en-US" altLang="ja-JP" sz="4000" b="1" dirty="0"/>
              <a:t>I put on my socks.</a:t>
            </a:r>
            <a:endParaRPr kumimoji="1" lang="ja-JP" altLang="en-US" sz="4000" b="1" dirty="0"/>
          </a:p>
        </p:txBody>
      </p:sp>
    </p:spTree>
    <p:extLst>
      <p:ext uri="{BB962C8B-B14F-4D97-AF65-F5344CB8AC3E}">
        <p14:creationId xmlns:p14="http://schemas.microsoft.com/office/powerpoint/2010/main" val="1494236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79AD03-8FB0-4494-AE8B-F134521A86D3}"/>
              </a:ext>
            </a:extLst>
          </p:cNvPr>
          <p:cNvSpPr txBox="1"/>
          <p:nvPr/>
        </p:nvSpPr>
        <p:spPr>
          <a:xfrm>
            <a:off x="0" y="203200"/>
            <a:ext cx="12192000" cy="5386090"/>
          </a:xfrm>
          <a:prstGeom prst="rect">
            <a:avLst/>
          </a:prstGeom>
          <a:noFill/>
        </p:spPr>
        <p:txBody>
          <a:bodyPr wrap="square" rtlCol="0">
            <a:spAutoFit/>
          </a:bodyPr>
          <a:lstStyle/>
          <a:p>
            <a:r>
              <a:rPr kumimoji="1" lang="en-US" altLang="ja-JP" sz="3600" dirty="0"/>
              <a:t>Choose a </a:t>
            </a:r>
            <a:r>
              <a:rPr kumimoji="1" lang="en-US" altLang="ja-JP" sz="3600" b="1" dirty="0">
                <a:solidFill>
                  <a:srgbClr val="7030A0"/>
                </a:solidFill>
              </a:rPr>
              <a:t>conjunction</a:t>
            </a:r>
            <a:r>
              <a:rPr kumimoji="1" lang="en-US" altLang="ja-JP" sz="3600" dirty="0"/>
              <a:t> to complete these sentences.</a:t>
            </a:r>
          </a:p>
          <a:p>
            <a:endParaRPr kumimoji="1" lang="en-US" altLang="ja-JP" sz="3600" dirty="0"/>
          </a:p>
          <a:p>
            <a:endParaRPr lang="en-US" altLang="ja-JP" dirty="0"/>
          </a:p>
          <a:p>
            <a:endParaRPr lang="en-US" altLang="ja-JP" dirty="0"/>
          </a:p>
          <a:p>
            <a:endParaRPr lang="en-US" altLang="ja-JP" dirty="0"/>
          </a:p>
          <a:p>
            <a:endParaRPr lang="en-US" altLang="ja-JP" dirty="0"/>
          </a:p>
          <a:p>
            <a:r>
              <a:rPr kumimoji="1" lang="en-US" altLang="ja-JP" sz="4000" b="1" dirty="0"/>
              <a:t>The children hid  </a:t>
            </a:r>
            <a:r>
              <a:rPr kumimoji="1" lang="en-US" altLang="ja-JP" sz="4000" b="1" dirty="0">
                <a:solidFill>
                  <a:srgbClr val="7030A0"/>
                </a:solidFill>
              </a:rPr>
              <a:t>while</a:t>
            </a:r>
            <a:r>
              <a:rPr lang="en-US" altLang="ja-JP" sz="4000" b="1" dirty="0">
                <a:solidFill>
                  <a:srgbClr val="7030A0"/>
                </a:solidFill>
              </a:rPr>
              <a:t>  </a:t>
            </a:r>
            <a:r>
              <a:rPr kumimoji="1" lang="en-US" altLang="ja-JP" sz="4000" b="1" dirty="0"/>
              <a:t>Dad counted to fifty.</a:t>
            </a:r>
          </a:p>
          <a:p>
            <a:endParaRPr lang="en-US" altLang="ja-JP" sz="4000" b="1" dirty="0"/>
          </a:p>
          <a:p>
            <a:r>
              <a:rPr kumimoji="1" lang="en-US" altLang="ja-JP" sz="4000" b="1" dirty="0"/>
              <a:t>Have you forgiven me</a:t>
            </a:r>
            <a:r>
              <a:rPr kumimoji="1" lang="en-US" altLang="ja-JP" sz="4000" b="1" dirty="0">
                <a:solidFill>
                  <a:srgbClr val="7030A0"/>
                </a:solidFill>
              </a:rPr>
              <a:t>, or  </a:t>
            </a:r>
            <a:r>
              <a:rPr kumimoji="1" lang="en-US" altLang="ja-JP" sz="4000" b="1" dirty="0"/>
              <a:t>are you still angry?</a:t>
            </a:r>
          </a:p>
          <a:p>
            <a:endParaRPr lang="en-US" altLang="ja-JP" sz="4000" b="1" dirty="0"/>
          </a:p>
          <a:p>
            <a:r>
              <a:rPr kumimoji="1" lang="en-US" altLang="ja-JP" sz="4000" b="1" dirty="0"/>
              <a:t>My feet were cold, </a:t>
            </a:r>
            <a:r>
              <a:rPr kumimoji="1" lang="ja-JP" altLang="en-US" sz="4000" b="1" u="sng" dirty="0"/>
              <a:t>　　　</a:t>
            </a:r>
            <a:r>
              <a:rPr kumimoji="1" lang="en-US" altLang="ja-JP" sz="4000" b="1" dirty="0"/>
              <a:t>I put on my socks.</a:t>
            </a:r>
            <a:endParaRPr kumimoji="1" lang="ja-JP" altLang="en-US" sz="4000" b="1" dirty="0"/>
          </a:p>
        </p:txBody>
      </p:sp>
    </p:spTree>
    <p:extLst>
      <p:ext uri="{BB962C8B-B14F-4D97-AF65-F5344CB8AC3E}">
        <p14:creationId xmlns:p14="http://schemas.microsoft.com/office/powerpoint/2010/main" val="327078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79AD03-8FB0-4494-AE8B-F134521A86D3}"/>
              </a:ext>
            </a:extLst>
          </p:cNvPr>
          <p:cNvSpPr txBox="1"/>
          <p:nvPr/>
        </p:nvSpPr>
        <p:spPr>
          <a:xfrm>
            <a:off x="0" y="203200"/>
            <a:ext cx="12192000" cy="5386090"/>
          </a:xfrm>
          <a:prstGeom prst="rect">
            <a:avLst/>
          </a:prstGeom>
          <a:noFill/>
        </p:spPr>
        <p:txBody>
          <a:bodyPr wrap="square" rtlCol="0">
            <a:spAutoFit/>
          </a:bodyPr>
          <a:lstStyle/>
          <a:p>
            <a:r>
              <a:rPr kumimoji="1" lang="en-US" altLang="ja-JP" sz="3600" dirty="0"/>
              <a:t>Choose a </a:t>
            </a:r>
            <a:r>
              <a:rPr kumimoji="1" lang="en-US" altLang="ja-JP" sz="3600" b="1" dirty="0">
                <a:solidFill>
                  <a:srgbClr val="7030A0"/>
                </a:solidFill>
              </a:rPr>
              <a:t>conjunction</a:t>
            </a:r>
            <a:r>
              <a:rPr kumimoji="1" lang="en-US" altLang="ja-JP" sz="3600" dirty="0"/>
              <a:t> to complete these sentences.</a:t>
            </a:r>
          </a:p>
          <a:p>
            <a:endParaRPr kumimoji="1" lang="en-US" altLang="ja-JP" sz="3600" dirty="0"/>
          </a:p>
          <a:p>
            <a:endParaRPr lang="en-US" altLang="ja-JP" dirty="0"/>
          </a:p>
          <a:p>
            <a:endParaRPr lang="en-US" altLang="ja-JP" dirty="0"/>
          </a:p>
          <a:p>
            <a:endParaRPr lang="en-US" altLang="ja-JP" dirty="0"/>
          </a:p>
          <a:p>
            <a:endParaRPr lang="en-US" altLang="ja-JP" dirty="0"/>
          </a:p>
          <a:p>
            <a:r>
              <a:rPr kumimoji="1" lang="en-US" altLang="ja-JP" sz="4000" b="1" dirty="0"/>
              <a:t>The children hid  </a:t>
            </a:r>
            <a:r>
              <a:rPr kumimoji="1" lang="en-US" altLang="ja-JP" sz="4000" b="1" dirty="0">
                <a:solidFill>
                  <a:srgbClr val="7030A0"/>
                </a:solidFill>
              </a:rPr>
              <a:t>while</a:t>
            </a:r>
            <a:r>
              <a:rPr lang="en-US" altLang="ja-JP" sz="4000" b="1" dirty="0">
                <a:solidFill>
                  <a:srgbClr val="7030A0"/>
                </a:solidFill>
              </a:rPr>
              <a:t>  </a:t>
            </a:r>
            <a:r>
              <a:rPr kumimoji="1" lang="en-US" altLang="ja-JP" sz="4000" b="1" dirty="0"/>
              <a:t>Dad counted to fifty.</a:t>
            </a:r>
          </a:p>
          <a:p>
            <a:endParaRPr lang="en-US" altLang="ja-JP" sz="4000" b="1" dirty="0"/>
          </a:p>
          <a:p>
            <a:r>
              <a:rPr kumimoji="1" lang="en-US" altLang="ja-JP" sz="4000" b="1" dirty="0"/>
              <a:t>Have you forgiven me</a:t>
            </a:r>
            <a:r>
              <a:rPr kumimoji="1" lang="en-US" altLang="ja-JP" sz="4000" b="1" dirty="0">
                <a:solidFill>
                  <a:srgbClr val="7030A0"/>
                </a:solidFill>
              </a:rPr>
              <a:t>, or  </a:t>
            </a:r>
            <a:r>
              <a:rPr kumimoji="1" lang="en-US" altLang="ja-JP" sz="4000" b="1" dirty="0"/>
              <a:t>are you still angry?</a:t>
            </a:r>
          </a:p>
          <a:p>
            <a:endParaRPr lang="en-US" altLang="ja-JP" sz="4000" b="1" dirty="0"/>
          </a:p>
          <a:p>
            <a:r>
              <a:rPr kumimoji="1" lang="en-US" altLang="ja-JP" sz="4000" b="1" dirty="0"/>
              <a:t>My feet were cold,  </a:t>
            </a:r>
            <a:r>
              <a:rPr kumimoji="1" lang="en-US" altLang="ja-JP" sz="4000" b="1" dirty="0">
                <a:solidFill>
                  <a:srgbClr val="7030A0"/>
                </a:solidFill>
              </a:rPr>
              <a:t>so  </a:t>
            </a:r>
            <a:r>
              <a:rPr kumimoji="1" lang="en-US" altLang="ja-JP" sz="4000" b="1" dirty="0"/>
              <a:t>I put on my socks.</a:t>
            </a:r>
            <a:endParaRPr kumimoji="1" lang="ja-JP" altLang="en-US" sz="4000" b="1" dirty="0"/>
          </a:p>
        </p:txBody>
      </p:sp>
    </p:spTree>
    <p:extLst>
      <p:ext uri="{BB962C8B-B14F-4D97-AF65-F5344CB8AC3E}">
        <p14:creationId xmlns:p14="http://schemas.microsoft.com/office/powerpoint/2010/main" val="3191627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311D17E-C673-4987-9418-E36F67E2DFA8}"/>
              </a:ext>
            </a:extLst>
          </p:cNvPr>
          <p:cNvSpPr txBox="1"/>
          <p:nvPr/>
        </p:nvSpPr>
        <p:spPr>
          <a:xfrm>
            <a:off x="576261" y="314323"/>
            <a:ext cx="11039475" cy="707886"/>
          </a:xfrm>
          <a:prstGeom prst="rect">
            <a:avLst/>
          </a:prstGeom>
          <a:noFill/>
        </p:spPr>
        <p:txBody>
          <a:bodyPr wrap="square" rtlCol="0">
            <a:spAutoFit/>
          </a:bodyPr>
          <a:lstStyle/>
          <a:p>
            <a:pPr algn="ctr"/>
            <a:r>
              <a:rPr kumimoji="1" lang="en-US" altLang="ja-JP" sz="4000" b="1" dirty="0">
                <a:solidFill>
                  <a:srgbClr val="FF0000"/>
                </a:solidFill>
                <a:latin typeface="メイリオ" panose="020B0604030504040204" pitchFamily="50" charset="-128"/>
                <a:ea typeface="メイリオ" panose="020B0604030504040204" pitchFamily="50" charset="-128"/>
              </a:rPr>
              <a:t>Number Words</a:t>
            </a:r>
            <a:endParaRPr kumimoji="1" lang="ja-JP" altLang="en-US" sz="4000" b="1" dirty="0">
              <a:solidFill>
                <a:srgbClr val="FF0000"/>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550E545D-694D-444A-9D5A-8013AE93F347}"/>
              </a:ext>
            </a:extLst>
          </p:cNvPr>
          <p:cNvSpPr txBox="1"/>
          <p:nvPr/>
        </p:nvSpPr>
        <p:spPr>
          <a:xfrm>
            <a:off x="-71915" y="1133053"/>
            <a:ext cx="4581525" cy="6555641"/>
          </a:xfrm>
          <a:prstGeom prst="rect">
            <a:avLst/>
          </a:prstGeom>
          <a:noFill/>
        </p:spPr>
        <p:txBody>
          <a:bodyPr wrap="square" rtlCol="0">
            <a:spAutoFit/>
          </a:bodyPr>
          <a:lstStyle/>
          <a:p>
            <a:r>
              <a:rPr lang="en-US" altLang="ja-JP" sz="6000" b="1" dirty="0">
                <a:latin typeface="Cavolini" panose="03000502040302020204" pitchFamily="66" charset="0"/>
                <a:ea typeface="メイリオ" panose="020B0604030504040204" pitchFamily="50" charset="-128"/>
                <a:cs typeface="Cavolini" panose="03000502040302020204" pitchFamily="66" charset="0"/>
              </a:rPr>
              <a:t> thirty</a:t>
            </a:r>
            <a:endParaRPr kumimoji="1" lang="en-US" altLang="ja-JP" sz="6000" b="1" dirty="0">
              <a:latin typeface="Cavolini" panose="03000502040302020204" pitchFamily="66" charset="0"/>
              <a:ea typeface="メイリオ" panose="020B0604030504040204" pitchFamily="50" charset="-128"/>
              <a:cs typeface="Cavolini" panose="03000502040302020204" pitchFamily="66" charset="0"/>
            </a:endParaRPr>
          </a:p>
          <a:p>
            <a:r>
              <a:rPr lang="en-US" altLang="ja-JP" sz="6000" b="1" dirty="0">
                <a:latin typeface="Cavolini" panose="03000502040302020204" pitchFamily="66" charset="0"/>
                <a:ea typeface="メイリオ" panose="020B0604030504040204" pitchFamily="50" charset="-128"/>
                <a:cs typeface="Cavolini" panose="03000502040302020204" pitchFamily="66" charset="0"/>
              </a:rPr>
              <a:t> forty</a:t>
            </a:r>
          </a:p>
          <a:p>
            <a:r>
              <a:rPr kumimoji="1" lang="en-US" altLang="ja-JP" sz="6000" b="1" dirty="0">
                <a:latin typeface="Cavolini" panose="03000502040302020204" pitchFamily="66" charset="0"/>
                <a:ea typeface="メイリオ" panose="020B0604030504040204" pitchFamily="50" charset="-128"/>
                <a:cs typeface="Cavolini" panose="03000502040302020204" pitchFamily="66" charset="0"/>
              </a:rPr>
              <a:t> </a:t>
            </a:r>
            <a:r>
              <a:rPr lang="en-US" altLang="ja-JP" sz="6000" b="1" dirty="0">
                <a:latin typeface="Cavolini" panose="03000502040302020204" pitchFamily="66" charset="0"/>
                <a:ea typeface="メイリオ" panose="020B0604030504040204" pitchFamily="50" charset="-128"/>
                <a:cs typeface="Cavolini" panose="03000502040302020204" pitchFamily="66" charset="0"/>
              </a:rPr>
              <a:t>fifty</a:t>
            </a:r>
            <a:endParaRPr kumimoji="1" lang="en-US" altLang="ja-JP" sz="6000" b="1" dirty="0">
              <a:latin typeface="Cavolini" panose="03000502040302020204" pitchFamily="66" charset="0"/>
              <a:ea typeface="メイリオ" panose="020B0604030504040204" pitchFamily="50" charset="-128"/>
              <a:cs typeface="Cavolini" panose="03000502040302020204" pitchFamily="66" charset="0"/>
            </a:endParaRPr>
          </a:p>
          <a:p>
            <a:r>
              <a:rPr kumimoji="1" lang="en-US" altLang="ja-JP" sz="6000" b="1" dirty="0">
                <a:latin typeface="Cavolini" panose="03000502040302020204" pitchFamily="66" charset="0"/>
                <a:ea typeface="メイリオ" panose="020B0604030504040204" pitchFamily="50" charset="-128"/>
                <a:cs typeface="Cavolini" panose="03000502040302020204" pitchFamily="66" charset="0"/>
              </a:rPr>
              <a:t> </a:t>
            </a:r>
            <a:r>
              <a:rPr lang="en-US" altLang="ja-JP" sz="6000" b="1" dirty="0">
                <a:latin typeface="Cavolini" panose="03000502040302020204" pitchFamily="66" charset="0"/>
                <a:ea typeface="メイリオ" panose="020B0604030504040204" pitchFamily="50" charset="-128"/>
                <a:cs typeface="Cavolini" panose="03000502040302020204" pitchFamily="66" charset="0"/>
              </a:rPr>
              <a:t>sixty</a:t>
            </a:r>
            <a:endParaRPr kumimoji="1" lang="en-US" altLang="ja-JP" sz="6000" b="1" dirty="0">
              <a:latin typeface="Cavolini" panose="03000502040302020204" pitchFamily="66" charset="0"/>
              <a:ea typeface="メイリオ" panose="020B0604030504040204" pitchFamily="50" charset="-128"/>
              <a:cs typeface="Cavolini" panose="03000502040302020204" pitchFamily="66" charset="0"/>
            </a:endParaRPr>
          </a:p>
          <a:p>
            <a:r>
              <a:rPr lang="en-US" altLang="ja-JP" sz="6000" b="1" dirty="0">
                <a:latin typeface="Cavolini" panose="03000502040302020204" pitchFamily="66" charset="0"/>
                <a:ea typeface="メイリオ" panose="020B0604030504040204" pitchFamily="50" charset="-128"/>
                <a:cs typeface="Cavolini" panose="03000502040302020204" pitchFamily="66" charset="0"/>
              </a:rPr>
              <a:t> seventy</a:t>
            </a:r>
          </a:p>
          <a:p>
            <a:r>
              <a:rPr kumimoji="1" lang="en-US" altLang="ja-JP" sz="6000" b="1" dirty="0">
                <a:latin typeface="Cavolini" panose="03000502040302020204" pitchFamily="66" charset="0"/>
                <a:ea typeface="メイリオ" panose="020B0604030504040204" pitchFamily="50" charset="-128"/>
                <a:cs typeface="Cavolini" panose="03000502040302020204" pitchFamily="66" charset="0"/>
              </a:rPr>
              <a:t> </a:t>
            </a:r>
            <a:r>
              <a:rPr lang="en-US" altLang="ja-JP" sz="6000" b="1" dirty="0">
                <a:latin typeface="Cavolini" panose="03000502040302020204" pitchFamily="66" charset="0"/>
                <a:ea typeface="メイリオ" panose="020B0604030504040204" pitchFamily="50" charset="-128"/>
                <a:cs typeface="Cavolini" panose="03000502040302020204" pitchFamily="66" charset="0"/>
              </a:rPr>
              <a:t>eighty</a:t>
            </a:r>
            <a:endParaRPr kumimoji="1" lang="en-US" altLang="ja-JP" sz="6000" b="1" dirty="0">
              <a:latin typeface="Cavolini" panose="03000502040302020204" pitchFamily="66" charset="0"/>
              <a:ea typeface="メイリオ" panose="020B0604030504040204" pitchFamily="50" charset="-128"/>
              <a:cs typeface="Cavolini" panose="03000502040302020204" pitchFamily="66" charset="0"/>
            </a:endParaRPr>
          </a:p>
          <a:p>
            <a:endParaRPr kumimoji="1" lang="ja-JP" altLang="en-US" sz="6000" b="1" dirty="0">
              <a:latin typeface="Cavolini" panose="03000502040302020204" pitchFamily="66" charset="0"/>
              <a:ea typeface="メイリオ" panose="020B0604030504040204" pitchFamily="50" charset="-128"/>
              <a:cs typeface="Cavolini" panose="03000502040302020204" pitchFamily="66" charset="0"/>
            </a:endParaRPr>
          </a:p>
        </p:txBody>
      </p:sp>
      <p:sp>
        <p:nvSpPr>
          <p:cNvPr id="11" name="テキスト ボックス 10">
            <a:extLst>
              <a:ext uri="{FF2B5EF4-FFF2-40B4-BE49-F238E27FC236}">
                <a16:creationId xmlns:a16="http://schemas.microsoft.com/office/drawing/2014/main" id="{648B8FF2-D945-4CD2-B9A5-4BCA30C78C2D}"/>
              </a:ext>
            </a:extLst>
          </p:cNvPr>
          <p:cNvSpPr txBox="1"/>
          <p:nvPr/>
        </p:nvSpPr>
        <p:spPr>
          <a:xfrm>
            <a:off x="4509610" y="1114567"/>
            <a:ext cx="7613173" cy="5632311"/>
          </a:xfrm>
          <a:prstGeom prst="rect">
            <a:avLst/>
          </a:prstGeom>
          <a:noFill/>
        </p:spPr>
        <p:txBody>
          <a:bodyPr wrap="square" rtlCol="0">
            <a:spAutoFit/>
          </a:bodyPr>
          <a:lstStyle/>
          <a:p>
            <a:r>
              <a:rPr kumimoji="1" lang="en-US" altLang="ja-JP" sz="6000" b="1" dirty="0">
                <a:latin typeface="Cavolini" panose="03000502040302020204" pitchFamily="66" charset="0"/>
                <a:ea typeface="メイリオ" panose="020B0604030504040204" pitchFamily="50" charset="-128"/>
                <a:cs typeface="Cavolini" panose="03000502040302020204" pitchFamily="66" charset="0"/>
              </a:rPr>
              <a:t> </a:t>
            </a:r>
            <a:r>
              <a:rPr lang="en-US" altLang="ja-JP" sz="6000" b="1" dirty="0">
                <a:latin typeface="Cavolini" panose="03000502040302020204" pitchFamily="66" charset="0"/>
                <a:ea typeface="メイリオ" panose="020B0604030504040204" pitchFamily="50" charset="-128"/>
                <a:cs typeface="Cavolini" panose="03000502040302020204" pitchFamily="66" charset="0"/>
              </a:rPr>
              <a:t>ninety</a:t>
            </a:r>
            <a:endParaRPr kumimoji="1" lang="en-US" altLang="ja-JP" sz="6000" b="1" dirty="0">
              <a:latin typeface="Cavolini" panose="03000502040302020204" pitchFamily="66" charset="0"/>
              <a:ea typeface="メイリオ" panose="020B0604030504040204" pitchFamily="50" charset="-128"/>
              <a:cs typeface="Cavolini" panose="03000502040302020204" pitchFamily="66" charset="0"/>
            </a:endParaRPr>
          </a:p>
          <a:p>
            <a:r>
              <a:rPr lang="en-US" altLang="ja-JP" sz="6000" b="1" dirty="0">
                <a:latin typeface="Cavolini" panose="03000502040302020204" pitchFamily="66" charset="0"/>
                <a:ea typeface="メイリオ" panose="020B0604030504040204" pitchFamily="50" charset="-128"/>
                <a:cs typeface="Cavolini" panose="03000502040302020204" pitchFamily="66" charset="0"/>
              </a:rPr>
              <a:t> hundred		      </a:t>
            </a:r>
            <a:r>
              <a:rPr lang="en-US" altLang="ja-JP" sz="4000" b="1" dirty="0">
                <a:latin typeface="Cavolini" panose="03000502040302020204" pitchFamily="66" charset="0"/>
                <a:ea typeface="メイリオ" panose="020B0604030504040204" pitchFamily="50" charset="-128"/>
                <a:cs typeface="Cavolini" panose="03000502040302020204" pitchFamily="66" charset="0"/>
              </a:rPr>
              <a:t>100</a:t>
            </a:r>
          </a:p>
          <a:p>
            <a:r>
              <a:rPr kumimoji="1" lang="en-US" altLang="ja-JP" sz="6000" b="1" dirty="0">
                <a:latin typeface="Cavolini" panose="03000502040302020204" pitchFamily="66" charset="0"/>
                <a:ea typeface="メイリオ" panose="020B0604030504040204" pitchFamily="50" charset="-128"/>
                <a:cs typeface="Cavolini" panose="03000502040302020204" pitchFamily="66" charset="0"/>
              </a:rPr>
              <a:t> </a:t>
            </a:r>
            <a:r>
              <a:rPr lang="en-US" altLang="ja-JP" sz="6000" b="1" dirty="0">
                <a:latin typeface="Cavolini" panose="03000502040302020204" pitchFamily="66" charset="0"/>
                <a:ea typeface="メイリオ" panose="020B0604030504040204" pitchFamily="50" charset="-128"/>
                <a:cs typeface="Cavolini" panose="03000502040302020204" pitchFamily="66" charset="0"/>
              </a:rPr>
              <a:t>thousand	     </a:t>
            </a:r>
            <a:r>
              <a:rPr lang="en-US" altLang="ja-JP" sz="4000" b="1" dirty="0">
                <a:latin typeface="Cavolini" panose="03000502040302020204" pitchFamily="66" charset="0"/>
                <a:ea typeface="メイリオ" panose="020B0604030504040204" pitchFamily="50" charset="-128"/>
                <a:cs typeface="Cavolini" panose="03000502040302020204" pitchFamily="66" charset="0"/>
              </a:rPr>
              <a:t>1000</a:t>
            </a:r>
            <a:endParaRPr kumimoji="1" lang="en-US" altLang="ja-JP" sz="4000" b="1" dirty="0">
              <a:latin typeface="Cavolini" panose="03000502040302020204" pitchFamily="66" charset="0"/>
              <a:ea typeface="メイリオ" panose="020B0604030504040204" pitchFamily="50" charset="-128"/>
              <a:cs typeface="Cavolini" panose="03000502040302020204" pitchFamily="66" charset="0"/>
            </a:endParaRPr>
          </a:p>
          <a:p>
            <a:r>
              <a:rPr lang="en-US" altLang="ja-JP" sz="6000" b="1" dirty="0">
                <a:latin typeface="Cavolini" panose="03000502040302020204" pitchFamily="66" charset="0"/>
                <a:ea typeface="メイリオ" panose="020B0604030504040204" pitchFamily="50" charset="-128"/>
                <a:cs typeface="Cavolini" panose="03000502040302020204" pitchFamily="66" charset="0"/>
              </a:rPr>
              <a:t> million	</a:t>
            </a:r>
            <a:r>
              <a:rPr lang="en-US" altLang="ja-JP" sz="6000" b="1">
                <a:latin typeface="Cavolini" panose="03000502040302020204" pitchFamily="66" charset="0"/>
                <a:ea typeface="メイリオ" panose="020B0604030504040204" pitchFamily="50" charset="-128"/>
                <a:cs typeface="Cavolini" panose="03000502040302020204" pitchFamily="66" charset="0"/>
              </a:rPr>
              <a:t>	</a:t>
            </a:r>
            <a:r>
              <a:rPr lang="en-US" altLang="ja-JP" sz="4000" b="1">
                <a:latin typeface="Cavolini" panose="03000502040302020204" pitchFamily="66" charset="0"/>
                <a:ea typeface="メイリオ" panose="020B0604030504040204" pitchFamily="50" charset="-128"/>
                <a:cs typeface="Cavolini" panose="03000502040302020204" pitchFamily="66" charset="0"/>
              </a:rPr>
              <a:t>1000000</a:t>
            </a:r>
            <a:endParaRPr lang="en-US" altLang="ja-JP" sz="4000" b="1" dirty="0">
              <a:latin typeface="Cavolini" panose="03000502040302020204" pitchFamily="66" charset="0"/>
              <a:ea typeface="メイリオ" panose="020B0604030504040204" pitchFamily="50" charset="-128"/>
              <a:cs typeface="Cavolini" panose="03000502040302020204" pitchFamily="66" charset="0"/>
            </a:endParaRPr>
          </a:p>
          <a:p>
            <a:r>
              <a:rPr kumimoji="1" lang="en-US" altLang="ja-JP" sz="6000" b="1" dirty="0">
                <a:latin typeface="Cavolini" panose="03000502040302020204" pitchFamily="66" charset="0"/>
                <a:ea typeface="メイリオ" panose="020B0604030504040204" pitchFamily="50" charset="-128"/>
                <a:cs typeface="Cavolini" panose="03000502040302020204" pitchFamily="66" charset="0"/>
              </a:rPr>
              <a:t> </a:t>
            </a:r>
            <a:r>
              <a:rPr lang="en-US" altLang="ja-JP" sz="6000" b="1" dirty="0">
                <a:latin typeface="Cavolini" panose="03000502040302020204" pitchFamily="66" charset="0"/>
                <a:ea typeface="メイリオ" panose="020B0604030504040204" pitchFamily="50" charset="-128"/>
                <a:cs typeface="Cavolini" panose="03000502040302020204" pitchFamily="66" charset="0"/>
              </a:rPr>
              <a:t>zero			        </a:t>
            </a:r>
            <a:r>
              <a:rPr lang="en-US" altLang="ja-JP" sz="4000" b="1" dirty="0">
                <a:latin typeface="Cavolini" panose="03000502040302020204" pitchFamily="66" charset="0"/>
                <a:ea typeface="メイリオ" panose="020B0604030504040204" pitchFamily="50" charset="-128"/>
                <a:cs typeface="Cavolini" panose="03000502040302020204" pitchFamily="66" charset="0"/>
              </a:rPr>
              <a:t>0</a:t>
            </a:r>
            <a:endParaRPr kumimoji="1" lang="en-US" altLang="ja-JP" sz="4000" b="1" dirty="0">
              <a:latin typeface="Cavolini" panose="03000502040302020204" pitchFamily="66" charset="0"/>
              <a:ea typeface="メイリオ" panose="020B0604030504040204" pitchFamily="50" charset="-128"/>
              <a:cs typeface="Cavolini" panose="03000502040302020204" pitchFamily="66" charset="0"/>
            </a:endParaRPr>
          </a:p>
          <a:p>
            <a:r>
              <a:rPr kumimoji="1" lang="en-US" altLang="ja-JP" sz="6000" b="1" dirty="0">
                <a:latin typeface="Cavolini" panose="03000502040302020204" pitchFamily="66" charset="0"/>
                <a:ea typeface="メイリオ" panose="020B0604030504040204" pitchFamily="50" charset="-128"/>
                <a:cs typeface="Cavolini" panose="03000502040302020204" pitchFamily="66" charset="0"/>
              </a:rPr>
              <a:t> </a:t>
            </a:r>
            <a:r>
              <a:rPr lang="en-US" altLang="ja-JP" sz="6000" b="1" dirty="0">
                <a:latin typeface="Cavolini" panose="03000502040302020204" pitchFamily="66" charset="0"/>
                <a:ea typeface="メイリオ" panose="020B0604030504040204" pitchFamily="50" charset="-128"/>
                <a:cs typeface="Cavolini" panose="03000502040302020204" pitchFamily="66" charset="0"/>
              </a:rPr>
              <a:t>equals		        </a:t>
            </a:r>
            <a:r>
              <a:rPr lang="en-US" altLang="ja-JP" sz="4000" b="1" dirty="0">
                <a:latin typeface="Cavolini" panose="03000502040302020204" pitchFamily="66" charset="0"/>
                <a:ea typeface="メイリオ" panose="020B0604030504040204" pitchFamily="50" charset="-128"/>
                <a:cs typeface="Cavolini" panose="03000502040302020204" pitchFamily="66" charset="0"/>
              </a:rPr>
              <a:t>=</a:t>
            </a:r>
            <a:r>
              <a:rPr lang="en-US" altLang="ja-JP" sz="6000" b="1" dirty="0">
                <a:latin typeface="Cavolini" panose="03000502040302020204" pitchFamily="66" charset="0"/>
                <a:ea typeface="メイリオ" panose="020B0604030504040204" pitchFamily="50" charset="-128"/>
                <a:cs typeface="Cavolini" panose="03000502040302020204" pitchFamily="66" charset="0"/>
              </a:rPr>
              <a:t>	</a:t>
            </a:r>
            <a:endParaRPr kumimoji="1" lang="ja-JP" altLang="en-US" sz="6000" b="1" dirty="0">
              <a:latin typeface="Cavolini" panose="03000502040302020204" pitchFamily="66" charset="0"/>
              <a:ea typeface="メイリオ" panose="020B0604030504040204" pitchFamily="50" charset="-128"/>
              <a:cs typeface="Cavolini" panose="03000502040302020204" pitchFamily="66" charset="0"/>
            </a:endParaRPr>
          </a:p>
        </p:txBody>
      </p:sp>
      <p:pic>
        <p:nvPicPr>
          <p:cNvPr id="3" name="図 2">
            <a:extLst>
              <a:ext uri="{FF2B5EF4-FFF2-40B4-BE49-F238E27FC236}">
                <a16:creationId xmlns:a16="http://schemas.microsoft.com/office/drawing/2014/main" id="{2425B38E-D2CC-4DF9-8F7A-1A75F93ED534}"/>
              </a:ext>
            </a:extLst>
          </p:cNvPr>
          <p:cNvPicPr>
            <a:picLocks noChangeAspect="1"/>
          </p:cNvPicPr>
          <p:nvPr/>
        </p:nvPicPr>
        <p:blipFill>
          <a:blip r:embed="rId2"/>
          <a:stretch>
            <a:fillRect/>
          </a:stretch>
        </p:blipFill>
        <p:spPr>
          <a:xfrm>
            <a:off x="10587279" y="97011"/>
            <a:ext cx="1115771" cy="1036042"/>
          </a:xfrm>
          <a:prstGeom prst="rect">
            <a:avLst/>
          </a:prstGeom>
        </p:spPr>
      </p:pic>
    </p:spTree>
    <p:extLst>
      <p:ext uri="{BB962C8B-B14F-4D97-AF65-F5344CB8AC3E}">
        <p14:creationId xmlns:p14="http://schemas.microsoft.com/office/powerpoint/2010/main" val="11853031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BCDBD21-4F26-4906-A49D-11B92C0FC6BA}"/>
              </a:ext>
            </a:extLst>
          </p:cNvPr>
          <p:cNvSpPr txBox="1"/>
          <p:nvPr/>
        </p:nvSpPr>
        <p:spPr>
          <a:xfrm>
            <a:off x="1798319" y="2521803"/>
            <a:ext cx="3163252" cy="1661993"/>
          </a:xfrm>
          <a:prstGeom prst="rect">
            <a:avLst/>
          </a:prstGeom>
          <a:noFill/>
        </p:spPr>
        <p:txBody>
          <a:bodyPr wrap="square" rtlCol="0">
            <a:spAutoFit/>
          </a:bodyPr>
          <a:lstStyle/>
          <a:p>
            <a:pPr algn="ctr"/>
            <a:r>
              <a:rPr kumimoji="1" lang="en-US" altLang="ja-JP" sz="5400" b="1" dirty="0">
                <a:latin typeface="メイリオ" panose="020B0604030504040204" pitchFamily="50" charset="-128"/>
                <a:ea typeface="メイリオ" panose="020B0604030504040204" pitchFamily="50" charset="-128"/>
              </a:rPr>
              <a:t>hon</a:t>
            </a:r>
            <a:r>
              <a:rPr kumimoji="1" lang="en-US" altLang="ja-JP" sz="5400" b="1" dirty="0">
                <a:solidFill>
                  <a:srgbClr val="FF0000"/>
                </a:solidFill>
                <a:latin typeface="メイリオ" panose="020B0604030504040204" pitchFamily="50" charset="-128"/>
                <a:ea typeface="メイリオ" panose="020B0604030504040204" pitchFamily="50" charset="-128"/>
              </a:rPr>
              <a:t>ey</a:t>
            </a:r>
          </a:p>
          <a:p>
            <a:pPr algn="ctr"/>
            <a:r>
              <a:rPr kumimoji="1" lang="en-US" altLang="ja-JP" sz="4800" b="1" dirty="0">
                <a:latin typeface="メイリオ" panose="020B0604030504040204" pitchFamily="50" charset="-128"/>
                <a:ea typeface="メイリオ" panose="020B0604030504040204" pitchFamily="50" charset="-128"/>
              </a:rPr>
              <a:t>/</a:t>
            </a:r>
            <a:r>
              <a:rPr lang="en-US" altLang="ja-JP" sz="4800" b="1" dirty="0" err="1">
                <a:solidFill>
                  <a:srgbClr val="FF0000"/>
                </a:solidFill>
                <a:latin typeface="メイリオ" panose="020B0604030504040204" pitchFamily="50" charset="-128"/>
                <a:ea typeface="メイリオ" panose="020B0604030504040204" pitchFamily="50" charset="-128"/>
              </a:rPr>
              <a:t>ee</a:t>
            </a:r>
            <a:r>
              <a:rPr kumimoji="1" lang="en-US" altLang="ja-JP" sz="4800" b="1" dirty="0">
                <a:latin typeface="メイリオ" panose="020B0604030504040204" pitchFamily="50" charset="-128"/>
                <a:ea typeface="メイリオ" panose="020B0604030504040204" pitchFamily="50" charset="-128"/>
              </a:rPr>
              <a:t>/</a:t>
            </a:r>
            <a:endParaRPr kumimoji="1" lang="ja-JP" altLang="en-US" sz="4800" b="1"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0C85FEC3-4321-4564-9981-A43A6994DAAA}"/>
              </a:ext>
            </a:extLst>
          </p:cNvPr>
          <p:cNvPicPr>
            <a:picLocks noChangeAspect="1"/>
          </p:cNvPicPr>
          <p:nvPr/>
        </p:nvPicPr>
        <p:blipFill>
          <a:blip r:embed="rId2"/>
          <a:stretch>
            <a:fillRect/>
          </a:stretch>
        </p:blipFill>
        <p:spPr>
          <a:xfrm>
            <a:off x="5391883" y="355600"/>
            <a:ext cx="5989717" cy="5994400"/>
          </a:xfrm>
          <a:prstGeom prst="rect">
            <a:avLst/>
          </a:prstGeom>
        </p:spPr>
      </p:pic>
    </p:spTree>
    <p:extLst>
      <p:ext uri="{BB962C8B-B14F-4D97-AF65-F5344CB8AC3E}">
        <p14:creationId xmlns:p14="http://schemas.microsoft.com/office/powerpoint/2010/main" val="3591437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テキスト ボックス 1">
            <a:extLst>
              <a:ext uri="{FF2B5EF4-FFF2-40B4-BE49-F238E27FC236}">
                <a16:creationId xmlns:a16="http://schemas.microsoft.com/office/drawing/2014/main" id="{F7767582-9BF6-4709-A808-E2A8F5D18194}"/>
              </a:ext>
            </a:extLst>
          </p:cNvPr>
          <p:cNvSpPr txBox="1"/>
          <p:nvPr/>
        </p:nvSpPr>
        <p:spPr>
          <a:xfrm>
            <a:off x="999470" y="2971870"/>
            <a:ext cx="6452862" cy="2387600"/>
          </a:xfrm>
          <a:prstGeom prst="rect">
            <a:avLst/>
          </a:prstGeom>
        </p:spPr>
        <p:txBody>
          <a:bodyPr vert="horz" lIns="91440" tIns="45720" rIns="91440" bIns="45720" rtlCol="0" anchor="b">
            <a:noAutofit/>
          </a:bodyPr>
          <a:lstStyle/>
          <a:p>
            <a:pPr>
              <a:lnSpc>
                <a:spcPct val="90000"/>
              </a:lnSpc>
              <a:spcBef>
                <a:spcPct val="0"/>
              </a:spcBef>
              <a:spcAft>
                <a:spcPts val="600"/>
              </a:spcAft>
            </a:pPr>
            <a:r>
              <a:rPr kumimoji="1" lang="en-US" altLang="ja-JP" sz="8000" b="1" dirty="0">
                <a:solidFill>
                  <a:schemeClr val="bg1"/>
                </a:solidFill>
                <a:latin typeface="Cavolini" panose="03000502040302020204" pitchFamily="66" charset="0"/>
                <a:ea typeface="+mj-ea"/>
                <a:cs typeface="Cavolini" panose="03000502040302020204" pitchFamily="66" charset="0"/>
              </a:rPr>
              <a:t>Activity page2</a:t>
            </a:r>
          </a:p>
        </p:txBody>
      </p:sp>
      <p:sp>
        <p:nvSpPr>
          <p:cNvPr id="13" name="Oval 12">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図 3" descr="抽象, 挿絵 が含まれている画像&#10;&#10;自動的に生成された説明">
            <a:extLst>
              <a:ext uri="{FF2B5EF4-FFF2-40B4-BE49-F238E27FC236}">
                <a16:creationId xmlns:a16="http://schemas.microsoft.com/office/drawing/2014/main" id="{A0698153-4C70-4B78-93FF-08D85BF6B2DF}"/>
              </a:ext>
            </a:extLst>
          </p:cNvPr>
          <p:cNvPicPr>
            <a:picLocks noChangeAspect="1"/>
          </p:cNvPicPr>
          <p:nvPr/>
        </p:nvPicPr>
        <p:blipFill rotWithShape="1">
          <a:blip r:embed="rId2">
            <a:extLst>
              <a:ext uri="{28A0092B-C50C-407E-A947-70E740481C1C}">
                <a14:useLocalDpi xmlns:a14="http://schemas.microsoft.com/office/drawing/2010/main" val="0"/>
              </a:ext>
            </a:extLst>
          </a:blip>
          <a:srcRect r="-2" b="-2"/>
          <a:stretch/>
        </p:blipFill>
        <p:spPr>
          <a:xfrm>
            <a:off x="6920750" y="887794"/>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5" name="Rectangle 14">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616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299FA6A4-AFAD-4BD4-A138-FDC1CE8697EB}"/>
              </a:ext>
            </a:extLst>
          </p:cNvPr>
          <p:cNvSpPr txBox="1"/>
          <p:nvPr/>
        </p:nvSpPr>
        <p:spPr>
          <a:xfrm>
            <a:off x="52912" y="80887"/>
            <a:ext cx="1972682" cy="707886"/>
          </a:xfrm>
          <a:prstGeom prst="rect">
            <a:avLst/>
          </a:prstGeom>
          <a:noFill/>
        </p:spPr>
        <p:txBody>
          <a:bodyPr wrap="square" rtlCol="0">
            <a:spAutoFit/>
          </a:bodyPr>
          <a:lstStyle/>
          <a:p>
            <a:pPr algn="ctr"/>
            <a:r>
              <a:rPr kumimoji="1" lang="en-US" altLang="ja-JP" sz="4000" b="1" dirty="0">
                <a:latin typeface="Cavolini" panose="03000502040302020204" pitchFamily="66" charset="0"/>
                <a:cs typeface="Cavolini" panose="03000502040302020204" pitchFamily="66" charset="0"/>
              </a:rPr>
              <a:t>hon</a:t>
            </a:r>
            <a:r>
              <a:rPr kumimoji="1" lang="en-US" altLang="ja-JP" sz="4000" b="1" dirty="0">
                <a:solidFill>
                  <a:srgbClr val="FF0000"/>
                </a:solidFill>
                <a:latin typeface="Cavolini" panose="03000502040302020204" pitchFamily="66" charset="0"/>
                <a:cs typeface="Cavolini" panose="03000502040302020204" pitchFamily="66" charset="0"/>
              </a:rPr>
              <a:t>ey</a:t>
            </a:r>
            <a:endParaRPr kumimoji="1" lang="ja-JP" altLang="en-US" sz="4000" b="1" dirty="0">
              <a:solidFill>
                <a:srgbClr val="FF0000"/>
              </a:solidFill>
              <a:latin typeface="Cavolini" panose="03000502040302020204" pitchFamily="66" charset="0"/>
              <a:cs typeface="Cavolini" panose="03000502040302020204" pitchFamily="66" charset="0"/>
            </a:endParaRPr>
          </a:p>
        </p:txBody>
      </p:sp>
      <p:sp>
        <p:nvSpPr>
          <p:cNvPr id="25" name="テキスト ボックス 24">
            <a:extLst>
              <a:ext uri="{FF2B5EF4-FFF2-40B4-BE49-F238E27FC236}">
                <a16:creationId xmlns:a16="http://schemas.microsoft.com/office/drawing/2014/main" id="{026E7FD6-68DE-488E-97B0-C8F94FF52C9D}"/>
              </a:ext>
            </a:extLst>
          </p:cNvPr>
          <p:cNvSpPr txBox="1"/>
          <p:nvPr/>
        </p:nvSpPr>
        <p:spPr>
          <a:xfrm>
            <a:off x="3133202" y="4415987"/>
            <a:ext cx="2494592" cy="707886"/>
          </a:xfrm>
          <a:prstGeom prst="rect">
            <a:avLst/>
          </a:prstGeom>
          <a:noFill/>
        </p:spPr>
        <p:txBody>
          <a:bodyPr wrap="square" rtlCol="0">
            <a:spAutoFit/>
          </a:bodyPr>
          <a:lstStyle/>
          <a:p>
            <a:pPr algn="ctr"/>
            <a:r>
              <a:rPr kumimoji="1" lang="en-US" altLang="ja-JP" sz="4000" b="1" dirty="0">
                <a:latin typeface="Cavolini" panose="03000502040302020204" pitchFamily="66" charset="0"/>
                <a:cs typeface="Cavolini" panose="03000502040302020204" pitchFamily="66" charset="0"/>
              </a:rPr>
              <a:t>journ</a:t>
            </a:r>
            <a:r>
              <a:rPr kumimoji="1" lang="en-US" altLang="ja-JP" sz="4000" b="1" dirty="0">
                <a:solidFill>
                  <a:srgbClr val="FF0000"/>
                </a:solidFill>
                <a:latin typeface="Cavolini" panose="03000502040302020204" pitchFamily="66" charset="0"/>
                <a:cs typeface="Cavolini" panose="03000502040302020204" pitchFamily="66" charset="0"/>
              </a:rPr>
              <a:t>ey</a:t>
            </a:r>
            <a:endParaRPr kumimoji="1" lang="ja-JP" altLang="en-US" sz="4000" b="1" dirty="0">
              <a:solidFill>
                <a:srgbClr val="FF0000"/>
              </a:solidFill>
              <a:latin typeface="Cavolini" panose="03000502040302020204" pitchFamily="66" charset="0"/>
              <a:cs typeface="Cavolini" panose="03000502040302020204" pitchFamily="66" charset="0"/>
            </a:endParaRPr>
          </a:p>
        </p:txBody>
      </p:sp>
      <p:sp>
        <p:nvSpPr>
          <p:cNvPr id="37" name="テキスト ボックス 36">
            <a:extLst>
              <a:ext uri="{FF2B5EF4-FFF2-40B4-BE49-F238E27FC236}">
                <a16:creationId xmlns:a16="http://schemas.microsoft.com/office/drawing/2014/main" id="{DDD0E770-A467-4913-859E-E2F2ECA4B9D6}"/>
              </a:ext>
            </a:extLst>
          </p:cNvPr>
          <p:cNvSpPr txBox="1"/>
          <p:nvPr/>
        </p:nvSpPr>
        <p:spPr>
          <a:xfrm>
            <a:off x="2021364" y="2336734"/>
            <a:ext cx="2571632" cy="707886"/>
          </a:xfrm>
          <a:prstGeom prst="rect">
            <a:avLst/>
          </a:prstGeom>
          <a:noFill/>
        </p:spPr>
        <p:txBody>
          <a:bodyPr wrap="square" rtlCol="0">
            <a:spAutoFit/>
          </a:bodyPr>
          <a:lstStyle/>
          <a:p>
            <a:pPr algn="ctr"/>
            <a:r>
              <a:rPr lang="en-US" altLang="ja-JP" sz="4000" b="1" dirty="0">
                <a:latin typeface="Cavolini" panose="03000502040302020204" pitchFamily="66" charset="0"/>
                <a:cs typeface="Cavolini" panose="03000502040302020204" pitchFamily="66" charset="0"/>
              </a:rPr>
              <a:t>chimn</a:t>
            </a:r>
            <a:r>
              <a:rPr lang="en-US" altLang="ja-JP" sz="4000" b="1" dirty="0">
                <a:solidFill>
                  <a:srgbClr val="FF0000"/>
                </a:solidFill>
                <a:latin typeface="Cavolini" panose="03000502040302020204" pitchFamily="66" charset="0"/>
                <a:cs typeface="Cavolini" panose="03000502040302020204" pitchFamily="66" charset="0"/>
              </a:rPr>
              <a:t>ey</a:t>
            </a:r>
            <a:endParaRPr kumimoji="1" lang="ja-JP" altLang="en-US" sz="4000" b="1" dirty="0">
              <a:solidFill>
                <a:srgbClr val="FF0000"/>
              </a:solidFill>
              <a:latin typeface="Cavolini" panose="03000502040302020204" pitchFamily="66" charset="0"/>
              <a:cs typeface="Cavolini" panose="03000502040302020204" pitchFamily="66" charset="0"/>
            </a:endParaRPr>
          </a:p>
        </p:txBody>
      </p:sp>
      <p:sp>
        <p:nvSpPr>
          <p:cNvPr id="39" name="テキスト ボックス 38">
            <a:extLst>
              <a:ext uri="{FF2B5EF4-FFF2-40B4-BE49-F238E27FC236}">
                <a16:creationId xmlns:a16="http://schemas.microsoft.com/office/drawing/2014/main" id="{24F00C0C-E376-4ACC-BBF7-2046B41111FC}"/>
              </a:ext>
            </a:extLst>
          </p:cNvPr>
          <p:cNvSpPr txBox="1"/>
          <p:nvPr/>
        </p:nvSpPr>
        <p:spPr>
          <a:xfrm>
            <a:off x="374962" y="4415987"/>
            <a:ext cx="2070388" cy="707886"/>
          </a:xfrm>
          <a:prstGeom prst="rect">
            <a:avLst/>
          </a:prstGeom>
          <a:noFill/>
        </p:spPr>
        <p:txBody>
          <a:bodyPr wrap="square" rtlCol="0">
            <a:spAutoFit/>
          </a:bodyPr>
          <a:lstStyle/>
          <a:p>
            <a:pPr algn="ctr"/>
            <a:r>
              <a:rPr lang="en-US" altLang="ja-JP" sz="4000" b="1" dirty="0">
                <a:latin typeface="Cavolini" panose="03000502040302020204" pitchFamily="66" charset="0"/>
                <a:cs typeface="Cavolini" panose="03000502040302020204" pitchFamily="66" charset="0"/>
              </a:rPr>
              <a:t>mon</a:t>
            </a:r>
            <a:r>
              <a:rPr lang="en-US" altLang="ja-JP" sz="4000" b="1" dirty="0">
                <a:solidFill>
                  <a:srgbClr val="FF0000"/>
                </a:solidFill>
                <a:latin typeface="Cavolini" panose="03000502040302020204" pitchFamily="66" charset="0"/>
                <a:cs typeface="Cavolini" panose="03000502040302020204" pitchFamily="66" charset="0"/>
              </a:rPr>
              <a:t>ey</a:t>
            </a:r>
            <a:endParaRPr kumimoji="1" lang="ja-JP" altLang="en-US" sz="4000" b="1" dirty="0">
              <a:solidFill>
                <a:srgbClr val="FF0000"/>
              </a:solidFill>
              <a:latin typeface="Cavolini" panose="03000502040302020204" pitchFamily="66" charset="0"/>
              <a:cs typeface="Cavolini" panose="03000502040302020204" pitchFamily="66" charset="0"/>
            </a:endParaRPr>
          </a:p>
        </p:txBody>
      </p:sp>
      <p:sp>
        <p:nvSpPr>
          <p:cNvPr id="43" name="テキスト ボックス 42">
            <a:extLst>
              <a:ext uri="{FF2B5EF4-FFF2-40B4-BE49-F238E27FC236}">
                <a16:creationId xmlns:a16="http://schemas.microsoft.com/office/drawing/2014/main" id="{F1D5D625-78E6-45E2-A65E-98625B16B987}"/>
              </a:ext>
            </a:extLst>
          </p:cNvPr>
          <p:cNvSpPr txBox="1"/>
          <p:nvPr/>
        </p:nvSpPr>
        <p:spPr>
          <a:xfrm>
            <a:off x="2150913" y="62377"/>
            <a:ext cx="2209906" cy="707886"/>
          </a:xfrm>
          <a:prstGeom prst="rect">
            <a:avLst/>
          </a:prstGeom>
          <a:noFill/>
        </p:spPr>
        <p:txBody>
          <a:bodyPr wrap="square" rtlCol="0">
            <a:spAutoFit/>
          </a:bodyPr>
          <a:lstStyle/>
          <a:p>
            <a:pPr algn="ctr"/>
            <a:r>
              <a:rPr lang="en-US" altLang="ja-JP" sz="4000" b="1" dirty="0">
                <a:latin typeface="Cavolini" panose="03000502040302020204" pitchFamily="66" charset="0"/>
                <a:cs typeface="Cavolini" panose="03000502040302020204" pitchFamily="66" charset="0"/>
              </a:rPr>
              <a:t>donk</a:t>
            </a:r>
            <a:r>
              <a:rPr lang="en-US" altLang="ja-JP" sz="4000" b="1" dirty="0">
                <a:solidFill>
                  <a:srgbClr val="FF0000"/>
                </a:solidFill>
                <a:latin typeface="Cavolini" panose="03000502040302020204" pitchFamily="66" charset="0"/>
                <a:cs typeface="Cavolini" panose="03000502040302020204" pitchFamily="66" charset="0"/>
              </a:rPr>
              <a:t>ey</a:t>
            </a:r>
            <a:endParaRPr kumimoji="1" lang="ja-JP" altLang="en-US" sz="4000" b="1" dirty="0">
              <a:solidFill>
                <a:srgbClr val="FF0000"/>
              </a:solidFill>
              <a:latin typeface="Cavolini" panose="03000502040302020204" pitchFamily="66" charset="0"/>
              <a:cs typeface="Cavolini" panose="03000502040302020204" pitchFamily="66" charset="0"/>
            </a:endParaRPr>
          </a:p>
        </p:txBody>
      </p:sp>
      <p:sp>
        <p:nvSpPr>
          <p:cNvPr id="45" name="テキスト ボックス 44">
            <a:extLst>
              <a:ext uri="{FF2B5EF4-FFF2-40B4-BE49-F238E27FC236}">
                <a16:creationId xmlns:a16="http://schemas.microsoft.com/office/drawing/2014/main" id="{BEFA18C1-EA39-4E88-AA16-993F37F93E9A}"/>
              </a:ext>
            </a:extLst>
          </p:cNvPr>
          <p:cNvSpPr txBox="1"/>
          <p:nvPr/>
        </p:nvSpPr>
        <p:spPr>
          <a:xfrm>
            <a:off x="-44006" y="2301999"/>
            <a:ext cx="1812900" cy="707886"/>
          </a:xfrm>
          <a:prstGeom prst="rect">
            <a:avLst/>
          </a:prstGeom>
          <a:noFill/>
        </p:spPr>
        <p:txBody>
          <a:bodyPr wrap="square" rtlCol="0">
            <a:spAutoFit/>
          </a:bodyPr>
          <a:lstStyle/>
          <a:p>
            <a:pPr algn="ctr"/>
            <a:r>
              <a:rPr kumimoji="1" lang="en-US" altLang="ja-JP" sz="4000" b="1" dirty="0">
                <a:latin typeface="Cavolini" panose="03000502040302020204" pitchFamily="66" charset="0"/>
                <a:cs typeface="Cavolini" panose="03000502040302020204" pitchFamily="66" charset="0"/>
              </a:rPr>
              <a:t>k</a:t>
            </a:r>
            <a:r>
              <a:rPr kumimoji="1" lang="en-US" altLang="ja-JP" sz="4000" b="1" dirty="0">
                <a:solidFill>
                  <a:srgbClr val="FF0000"/>
                </a:solidFill>
                <a:latin typeface="Cavolini" panose="03000502040302020204" pitchFamily="66" charset="0"/>
                <a:cs typeface="Cavolini" panose="03000502040302020204" pitchFamily="66" charset="0"/>
              </a:rPr>
              <a:t>ey</a:t>
            </a:r>
            <a:endParaRPr kumimoji="1" lang="ja-JP" altLang="en-US" sz="4000" b="1" dirty="0">
              <a:solidFill>
                <a:srgbClr val="FF0000"/>
              </a:solidFill>
              <a:latin typeface="Cavolini" panose="03000502040302020204" pitchFamily="66" charset="0"/>
              <a:cs typeface="Cavolini" panose="03000502040302020204" pitchFamily="66" charset="0"/>
            </a:endParaRPr>
          </a:p>
        </p:txBody>
      </p:sp>
      <p:pic>
        <p:nvPicPr>
          <p:cNvPr id="28" name="図 27">
            <a:extLst>
              <a:ext uri="{FF2B5EF4-FFF2-40B4-BE49-F238E27FC236}">
                <a16:creationId xmlns:a16="http://schemas.microsoft.com/office/drawing/2014/main" id="{B5A50272-FEFC-4603-BDE1-3CAEB4983CBF}"/>
              </a:ext>
            </a:extLst>
          </p:cNvPr>
          <p:cNvPicPr>
            <a:picLocks noChangeAspect="1"/>
          </p:cNvPicPr>
          <p:nvPr/>
        </p:nvPicPr>
        <p:blipFill>
          <a:blip r:embed="rId2"/>
          <a:stretch>
            <a:fillRect/>
          </a:stretch>
        </p:blipFill>
        <p:spPr>
          <a:xfrm>
            <a:off x="244824" y="718118"/>
            <a:ext cx="1478945" cy="1341077"/>
          </a:xfrm>
          <a:prstGeom prst="rect">
            <a:avLst/>
          </a:prstGeom>
          <a:ln>
            <a:noFill/>
          </a:ln>
          <a:effectLst>
            <a:softEdge rad="112500"/>
          </a:effectLst>
        </p:spPr>
      </p:pic>
      <p:sp>
        <p:nvSpPr>
          <p:cNvPr id="44" name="テキスト ボックス 43">
            <a:extLst>
              <a:ext uri="{FF2B5EF4-FFF2-40B4-BE49-F238E27FC236}">
                <a16:creationId xmlns:a16="http://schemas.microsoft.com/office/drawing/2014/main" id="{B7B949DF-2C66-42D9-9C5B-D3D9A7AF9DDE}"/>
              </a:ext>
            </a:extLst>
          </p:cNvPr>
          <p:cNvSpPr txBox="1"/>
          <p:nvPr/>
        </p:nvSpPr>
        <p:spPr>
          <a:xfrm>
            <a:off x="4299815" y="53649"/>
            <a:ext cx="2209906" cy="707886"/>
          </a:xfrm>
          <a:prstGeom prst="rect">
            <a:avLst/>
          </a:prstGeom>
          <a:noFill/>
        </p:spPr>
        <p:txBody>
          <a:bodyPr wrap="square" rtlCol="0">
            <a:spAutoFit/>
          </a:bodyPr>
          <a:lstStyle/>
          <a:p>
            <a:pPr algn="ctr"/>
            <a:r>
              <a:rPr lang="en-US" altLang="ja-JP" sz="4000" b="1" dirty="0">
                <a:latin typeface="Cavolini" panose="03000502040302020204" pitchFamily="66" charset="0"/>
                <a:cs typeface="Cavolini" panose="03000502040302020204" pitchFamily="66" charset="0"/>
              </a:rPr>
              <a:t>pull</a:t>
            </a:r>
            <a:r>
              <a:rPr lang="en-US" altLang="ja-JP" sz="4000" b="1" dirty="0">
                <a:solidFill>
                  <a:srgbClr val="FF0000"/>
                </a:solidFill>
                <a:latin typeface="Cavolini" panose="03000502040302020204" pitchFamily="66" charset="0"/>
                <a:cs typeface="Cavolini" panose="03000502040302020204" pitchFamily="66" charset="0"/>
              </a:rPr>
              <a:t>ey</a:t>
            </a:r>
            <a:endParaRPr kumimoji="1" lang="ja-JP" altLang="en-US" sz="4000" b="1" dirty="0">
              <a:solidFill>
                <a:srgbClr val="FF0000"/>
              </a:solidFill>
              <a:latin typeface="Cavolini" panose="03000502040302020204" pitchFamily="66" charset="0"/>
              <a:cs typeface="Cavolini" panose="03000502040302020204" pitchFamily="66" charset="0"/>
            </a:endParaRPr>
          </a:p>
        </p:txBody>
      </p:sp>
      <p:sp>
        <p:nvSpPr>
          <p:cNvPr id="47" name="テキスト ボックス 46">
            <a:extLst>
              <a:ext uri="{FF2B5EF4-FFF2-40B4-BE49-F238E27FC236}">
                <a16:creationId xmlns:a16="http://schemas.microsoft.com/office/drawing/2014/main" id="{3FA2B067-3A82-479F-9314-FE64AEB55072}"/>
              </a:ext>
            </a:extLst>
          </p:cNvPr>
          <p:cNvSpPr txBox="1"/>
          <p:nvPr/>
        </p:nvSpPr>
        <p:spPr>
          <a:xfrm>
            <a:off x="4621314" y="2357419"/>
            <a:ext cx="2209906" cy="707886"/>
          </a:xfrm>
          <a:prstGeom prst="rect">
            <a:avLst/>
          </a:prstGeom>
          <a:noFill/>
        </p:spPr>
        <p:txBody>
          <a:bodyPr wrap="square" rtlCol="0">
            <a:spAutoFit/>
          </a:bodyPr>
          <a:lstStyle/>
          <a:p>
            <a:pPr algn="ctr"/>
            <a:r>
              <a:rPr kumimoji="1" lang="en-US" altLang="ja-JP" sz="4000" b="1" dirty="0">
                <a:latin typeface="Cavolini" panose="03000502040302020204" pitchFamily="66" charset="0"/>
                <a:cs typeface="Cavolini" panose="03000502040302020204" pitchFamily="66" charset="0"/>
              </a:rPr>
              <a:t>turk</a:t>
            </a:r>
            <a:r>
              <a:rPr kumimoji="1" lang="en-US" altLang="ja-JP" sz="4000" b="1" dirty="0">
                <a:solidFill>
                  <a:srgbClr val="FF0000"/>
                </a:solidFill>
                <a:latin typeface="Cavolini" panose="03000502040302020204" pitchFamily="66" charset="0"/>
                <a:cs typeface="Cavolini" panose="03000502040302020204" pitchFamily="66" charset="0"/>
              </a:rPr>
              <a:t>ey</a:t>
            </a:r>
            <a:endParaRPr kumimoji="1" lang="ja-JP" altLang="en-US" sz="4000" b="1" dirty="0">
              <a:solidFill>
                <a:srgbClr val="FF0000"/>
              </a:solidFill>
              <a:latin typeface="Cavolini" panose="03000502040302020204" pitchFamily="66" charset="0"/>
              <a:cs typeface="Cavolini" panose="03000502040302020204" pitchFamily="66" charset="0"/>
            </a:endParaRPr>
          </a:p>
        </p:txBody>
      </p:sp>
      <p:sp>
        <p:nvSpPr>
          <p:cNvPr id="48" name="テキスト ボックス 47">
            <a:extLst>
              <a:ext uri="{FF2B5EF4-FFF2-40B4-BE49-F238E27FC236}">
                <a16:creationId xmlns:a16="http://schemas.microsoft.com/office/drawing/2014/main" id="{A16955CF-A98E-424D-A41D-49293805521A}"/>
              </a:ext>
            </a:extLst>
          </p:cNvPr>
          <p:cNvSpPr txBox="1"/>
          <p:nvPr/>
        </p:nvSpPr>
        <p:spPr>
          <a:xfrm>
            <a:off x="6035533" y="4439712"/>
            <a:ext cx="2732614" cy="707886"/>
          </a:xfrm>
          <a:prstGeom prst="rect">
            <a:avLst/>
          </a:prstGeom>
          <a:noFill/>
        </p:spPr>
        <p:txBody>
          <a:bodyPr wrap="square" rtlCol="0">
            <a:spAutoFit/>
          </a:bodyPr>
          <a:lstStyle/>
          <a:p>
            <a:pPr algn="ctr"/>
            <a:r>
              <a:rPr kumimoji="1" lang="en-US" altLang="ja-JP" sz="4000" b="1" dirty="0">
                <a:latin typeface="Cavolini" panose="03000502040302020204" pitchFamily="66" charset="0"/>
                <a:cs typeface="Cavolini" panose="03000502040302020204" pitchFamily="66" charset="0"/>
              </a:rPr>
              <a:t>monk</a:t>
            </a:r>
            <a:r>
              <a:rPr kumimoji="1" lang="en-US" altLang="ja-JP" sz="4000" b="1" dirty="0">
                <a:solidFill>
                  <a:srgbClr val="FF0000"/>
                </a:solidFill>
                <a:latin typeface="Cavolini" panose="03000502040302020204" pitchFamily="66" charset="0"/>
                <a:cs typeface="Cavolini" panose="03000502040302020204" pitchFamily="66" charset="0"/>
              </a:rPr>
              <a:t>ey</a:t>
            </a:r>
            <a:endParaRPr kumimoji="1" lang="ja-JP" altLang="en-US" sz="4000" b="1" dirty="0">
              <a:solidFill>
                <a:srgbClr val="FF0000"/>
              </a:solidFill>
              <a:latin typeface="Cavolini" panose="03000502040302020204" pitchFamily="66" charset="0"/>
              <a:cs typeface="Cavolini" panose="03000502040302020204" pitchFamily="66" charset="0"/>
            </a:endParaRPr>
          </a:p>
        </p:txBody>
      </p:sp>
      <p:sp>
        <p:nvSpPr>
          <p:cNvPr id="49" name="テキスト ボックス 48">
            <a:extLst>
              <a:ext uri="{FF2B5EF4-FFF2-40B4-BE49-F238E27FC236}">
                <a16:creationId xmlns:a16="http://schemas.microsoft.com/office/drawing/2014/main" id="{1442349D-5AA0-4D34-BA6B-7C81450F0144}"/>
              </a:ext>
            </a:extLst>
          </p:cNvPr>
          <p:cNvSpPr txBox="1"/>
          <p:nvPr/>
        </p:nvSpPr>
        <p:spPr>
          <a:xfrm>
            <a:off x="6229269" y="101684"/>
            <a:ext cx="2209906" cy="707886"/>
          </a:xfrm>
          <a:prstGeom prst="rect">
            <a:avLst/>
          </a:prstGeom>
          <a:noFill/>
        </p:spPr>
        <p:txBody>
          <a:bodyPr wrap="square" rtlCol="0">
            <a:spAutoFit/>
          </a:bodyPr>
          <a:lstStyle/>
          <a:p>
            <a:pPr algn="ctr"/>
            <a:r>
              <a:rPr lang="en-US" altLang="ja-JP" sz="4000" b="1" dirty="0">
                <a:latin typeface="Cavolini" panose="03000502040302020204" pitchFamily="66" charset="0"/>
                <a:cs typeface="Cavolini" panose="03000502040302020204" pitchFamily="66" charset="0"/>
              </a:rPr>
              <a:t>barl</a:t>
            </a:r>
            <a:r>
              <a:rPr lang="en-US" altLang="ja-JP" sz="4000" b="1" dirty="0">
                <a:solidFill>
                  <a:srgbClr val="FF0000"/>
                </a:solidFill>
                <a:latin typeface="Cavolini" panose="03000502040302020204" pitchFamily="66" charset="0"/>
                <a:cs typeface="Cavolini" panose="03000502040302020204" pitchFamily="66" charset="0"/>
              </a:rPr>
              <a:t>ey</a:t>
            </a:r>
            <a:endParaRPr kumimoji="1" lang="ja-JP" altLang="en-US" sz="4000" b="1" dirty="0">
              <a:solidFill>
                <a:srgbClr val="FF0000"/>
              </a:solidFill>
              <a:latin typeface="Cavolini" panose="03000502040302020204" pitchFamily="66" charset="0"/>
              <a:cs typeface="Cavolini" panose="03000502040302020204" pitchFamily="66" charset="0"/>
            </a:endParaRPr>
          </a:p>
        </p:txBody>
      </p:sp>
      <p:sp>
        <p:nvSpPr>
          <p:cNvPr id="51" name="テキスト ボックス 50">
            <a:extLst>
              <a:ext uri="{FF2B5EF4-FFF2-40B4-BE49-F238E27FC236}">
                <a16:creationId xmlns:a16="http://schemas.microsoft.com/office/drawing/2014/main" id="{5E8B8FB3-9A13-4C1E-9CA5-0C7E238E2FEF}"/>
              </a:ext>
            </a:extLst>
          </p:cNvPr>
          <p:cNvSpPr txBox="1"/>
          <p:nvPr/>
        </p:nvSpPr>
        <p:spPr>
          <a:xfrm>
            <a:off x="9097118" y="434830"/>
            <a:ext cx="2926377" cy="5632311"/>
          </a:xfrm>
          <a:prstGeom prst="rect">
            <a:avLst/>
          </a:prstGeom>
          <a:noFill/>
          <a:ln w="57150">
            <a:solidFill>
              <a:srgbClr val="FFC000"/>
            </a:solidFill>
            <a:prstDash val="sysDot"/>
          </a:ln>
        </p:spPr>
        <p:txBody>
          <a:bodyPr wrap="square" rtlCol="0">
            <a:spAutoFit/>
          </a:bodyPr>
          <a:lstStyle/>
          <a:p>
            <a:pPr algn="ctr"/>
            <a:r>
              <a:rPr lang="en-US" altLang="ja-JP" sz="4000" b="1" dirty="0">
                <a:latin typeface="Cavolini" panose="03000502040302020204" pitchFamily="66" charset="0"/>
                <a:cs typeface="Cavolini" panose="03000502040302020204" pitchFamily="66" charset="0"/>
              </a:rPr>
              <a:t>film</a:t>
            </a:r>
          </a:p>
          <a:p>
            <a:pPr algn="ctr"/>
            <a:r>
              <a:rPr lang="en-US" altLang="ja-JP" sz="4000" b="1" dirty="0">
                <a:latin typeface="Cavolini" panose="03000502040302020204" pitchFamily="66" charset="0"/>
                <a:cs typeface="Cavolini" panose="03000502040302020204" pitchFamily="66" charset="0"/>
              </a:rPr>
              <a:t>k</a:t>
            </a:r>
            <a:r>
              <a:rPr kumimoji="1" lang="en-US" altLang="ja-JP" sz="4000" b="1" dirty="0">
                <a:latin typeface="Cavolini" panose="03000502040302020204" pitchFamily="66" charset="0"/>
                <a:cs typeface="Cavolini" panose="03000502040302020204" pitchFamily="66" charset="0"/>
              </a:rPr>
              <a:t>ept</a:t>
            </a:r>
          </a:p>
          <a:p>
            <a:pPr algn="ctr"/>
            <a:r>
              <a:rPr lang="en-US" altLang="ja-JP" sz="4000" b="1" dirty="0">
                <a:latin typeface="Cavolini" panose="03000502040302020204" pitchFamily="66" charset="0"/>
                <a:cs typeface="Cavolini" panose="03000502040302020204" pitchFamily="66" charset="0"/>
              </a:rPr>
              <a:t>hon</a:t>
            </a:r>
            <a:r>
              <a:rPr lang="en-US" altLang="ja-JP" sz="4000" b="1" dirty="0">
                <a:solidFill>
                  <a:srgbClr val="FF0000"/>
                </a:solidFill>
                <a:latin typeface="Cavolini" panose="03000502040302020204" pitchFamily="66" charset="0"/>
                <a:cs typeface="Cavolini" panose="03000502040302020204" pitchFamily="66" charset="0"/>
              </a:rPr>
              <a:t>ey</a:t>
            </a:r>
          </a:p>
          <a:p>
            <a:pPr algn="ctr"/>
            <a:r>
              <a:rPr lang="en-US" altLang="ja-JP" sz="4000" b="1" dirty="0">
                <a:latin typeface="Cavolini" panose="03000502040302020204" pitchFamily="66" charset="0"/>
                <a:cs typeface="Cavolini" panose="03000502040302020204" pitchFamily="66" charset="0"/>
              </a:rPr>
              <a:t>m</a:t>
            </a:r>
            <a:r>
              <a:rPr kumimoji="1" lang="en-US" altLang="ja-JP" sz="4000" b="1" dirty="0">
                <a:latin typeface="Cavolini" panose="03000502040302020204" pitchFamily="66" charset="0"/>
                <a:cs typeface="Cavolini" panose="03000502040302020204" pitchFamily="66" charset="0"/>
              </a:rPr>
              <a:t>on</a:t>
            </a:r>
            <a:r>
              <a:rPr kumimoji="1" lang="en-US" altLang="ja-JP" sz="4000" b="1" dirty="0">
                <a:solidFill>
                  <a:srgbClr val="FF0000"/>
                </a:solidFill>
                <a:latin typeface="Cavolini" panose="03000502040302020204" pitchFamily="66" charset="0"/>
                <a:cs typeface="Cavolini" panose="03000502040302020204" pitchFamily="66" charset="0"/>
              </a:rPr>
              <a:t>ey</a:t>
            </a:r>
          </a:p>
          <a:p>
            <a:pPr algn="ctr"/>
            <a:r>
              <a:rPr lang="en-US" altLang="ja-JP" sz="4000" b="1" dirty="0">
                <a:latin typeface="Cavolini" panose="03000502040302020204" pitchFamily="66" charset="0"/>
                <a:cs typeface="Cavolini" panose="03000502040302020204" pitchFamily="66" charset="0"/>
              </a:rPr>
              <a:t>donk</a:t>
            </a:r>
            <a:r>
              <a:rPr lang="en-US" altLang="ja-JP" sz="4000" b="1" dirty="0">
                <a:solidFill>
                  <a:srgbClr val="FF0000"/>
                </a:solidFill>
                <a:latin typeface="Cavolini" panose="03000502040302020204" pitchFamily="66" charset="0"/>
                <a:cs typeface="Cavolini" panose="03000502040302020204" pitchFamily="66" charset="0"/>
              </a:rPr>
              <a:t>ey</a:t>
            </a:r>
          </a:p>
          <a:p>
            <a:pPr algn="ctr"/>
            <a:r>
              <a:rPr lang="en-US" altLang="ja-JP" sz="4000" b="1" dirty="0">
                <a:latin typeface="Cavolini" panose="03000502040302020204" pitchFamily="66" charset="0"/>
                <a:cs typeface="Cavolini" panose="03000502040302020204" pitchFamily="66" charset="0"/>
              </a:rPr>
              <a:t>c</a:t>
            </a:r>
            <a:r>
              <a:rPr kumimoji="1" lang="en-US" altLang="ja-JP" sz="4000" b="1" dirty="0">
                <a:latin typeface="Cavolini" panose="03000502040302020204" pitchFamily="66" charset="0"/>
                <a:cs typeface="Cavolini" panose="03000502040302020204" pitchFamily="66" charset="0"/>
              </a:rPr>
              <a:t>himn</a:t>
            </a:r>
            <a:r>
              <a:rPr kumimoji="1" lang="en-US" altLang="ja-JP" sz="4000" b="1" dirty="0">
                <a:solidFill>
                  <a:srgbClr val="FF0000"/>
                </a:solidFill>
                <a:latin typeface="Cavolini" panose="03000502040302020204" pitchFamily="66" charset="0"/>
                <a:cs typeface="Cavolini" panose="03000502040302020204" pitchFamily="66" charset="0"/>
              </a:rPr>
              <a:t>ey</a:t>
            </a:r>
          </a:p>
          <a:p>
            <a:pPr algn="ctr"/>
            <a:r>
              <a:rPr lang="en-US" altLang="ja-JP" sz="4000" b="1" dirty="0">
                <a:latin typeface="Cavolini" panose="03000502040302020204" pitchFamily="66" charset="0"/>
                <a:cs typeface="Cavolini" panose="03000502040302020204" pitchFamily="66" charset="0"/>
              </a:rPr>
              <a:t>journ</a:t>
            </a:r>
            <a:r>
              <a:rPr lang="en-US" altLang="ja-JP" sz="4000" b="1" dirty="0">
                <a:solidFill>
                  <a:srgbClr val="FF0000"/>
                </a:solidFill>
                <a:latin typeface="Cavolini" panose="03000502040302020204" pitchFamily="66" charset="0"/>
                <a:cs typeface="Cavolini" panose="03000502040302020204" pitchFamily="66" charset="0"/>
              </a:rPr>
              <a:t>ey</a:t>
            </a:r>
          </a:p>
          <a:p>
            <a:pPr algn="ctr"/>
            <a:r>
              <a:rPr lang="en-US" altLang="ja-JP" sz="4000" b="1" dirty="0">
                <a:latin typeface="Cavolini" panose="03000502040302020204" pitchFamily="66" charset="0"/>
                <a:cs typeface="Cavolini" panose="03000502040302020204" pitchFamily="66" charset="0"/>
              </a:rPr>
              <a:t>t</a:t>
            </a:r>
            <a:r>
              <a:rPr kumimoji="1" lang="en-US" altLang="ja-JP" sz="4000" b="1" dirty="0">
                <a:latin typeface="Cavolini" panose="03000502040302020204" pitchFamily="66" charset="0"/>
                <a:cs typeface="Cavolini" panose="03000502040302020204" pitchFamily="66" charset="0"/>
              </a:rPr>
              <a:t>housand</a:t>
            </a:r>
          </a:p>
          <a:p>
            <a:pPr algn="ctr"/>
            <a:r>
              <a:rPr lang="en-US" altLang="ja-JP" sz="4000" b="1" dirty="0">
                <a:latin typeface="Cavolini" panose="03000502040302020204" pitchFamily="66" charset="0"/>
                <a:cs typeface="Cavolini" panose="03000502040302020204" pitchFamily="66" charset="0"/>
              </a:rPr>
              <a:t>million</a:t>
            </a:r>
            <a:endParaRPr kumimoji="1" lang="ja-JP" altLang="en-US" sz="4000" b="1" dirty="0">
              <a:latin typeface="Cavolini" panose="03000502040302020204" pitchFamily="66" charset="0"/>
              <a:cs typeface="Cavolini" panose="03000502040302020204" pitchFamily="66" charset="0"/>
            </a:endParaRPr>
          </a:p>
        </p:txBody>
      </p:sp>
      <p:pic>
        <p:nvPicPr>
          <p:cNvPr id="29" name="図 28">
            <a:extLst>
              <a:ext uri="{FF2B5EF4-FFF2-40B4-BE49-F238E27FC236}">
                <a16:creationId xmlns:a16="http://schemas.microsoft.com/office/drawing/2014/main" id="{BF784B24-EBD5-4915-980D-BB02C4AD2076}"/>
              </a:ext>
            </a:extLst>
          </p:cNvPr>
          <p:cNvPicPr>
            <a:picLocks noChangeAspect="1"/>
          </p:cNvPicPr>
          <p:nvPr/>
        </p:nvPicPr>
        <p:blipFill>
          <a:blip r:embed="rId3"/>
          <a:stretch>
            <a:fillRect/>
          </a:stretch>
        </p:blipFill>
        <p:spPr>
          <a:xfrm>
            <a:off x="2337671" y="729920"/>
            <a:ext cx="1821081" cy="1300772"/>
          </a:xfrm>
          <a:prstGeom prst="rect">
            <a:avLst/>
          </a:prstGeom>
          <a:ln>
            <a:noFill/>
          </a:ln>
          <a:effectLst>
            <a:softEdge rad="112500"/>
          </a:effectLst>
        </p:spPr>
      </p:pic>
      <p:pic>
        <p:nvPicPr>
          <p:cNvPr id="30" name="図 29">
            <a:extLst>
              <a:ext uri="{FF2B5EF4-FFF2-40B4-BE49-F238E27FC236}">
                <a16:creationId xmlns:a16="http://schemas.microsoft.com/office/drawing/2014/main" id="{5B2BE4EF-ACD3-4773-9603-47E597EBAAD1}"/>
              </a:ext>
            </a:extLst>
          </p:cNvPr>
          <p:cNvPicPr>
            <a:picLocks noChangeAspect="1"/>
          </p:cNvPicPr>
          <p:nvPr/>
        </p:nvPicPr>
        <p:blipFill>
          <a:blip r:embed="rId4"/>
          <a:stretch>
            <a:fillRect/>
          </a:stretch>
        </p:blipFill>
        <p:spPr>
          <a:xfrm>
            <a:off x="4478093" y="801205"/>
            <a:ext cx="1730389" cy="1229487"/>
          </a:xfrm>
          <a:prstGeom prst="rect">
            <a:avLst/>
          </a:prstGeom>
          <a:ln>
            <a:noFill/>
          </a:ln>
          <a:effectLst>
            <a:softEdge rad="112500"/>
          </a:effectLst>
        </p:spPr>
      </p:pic>
      <p:pic>
        <p:nvPicPr>
          <p:cNvPr id="38" name="図 37">
            <a:extLst>
              <a:ext uri="{FF2B5EF4-FFF2-40B4-BE49-F238E27FC236}">
                <a16:creationId xmlns:a16="http://schemas.microsoft.com/office/drawing/2014/main" id="{5B6513BF-05BB-4684-9806-F124141947C5}"/>
              </a:ext>
            </a:extLst>
          </p:cNvPr>
          <p:cNvPicPr>
            <a:picLocks noChangeAspect="1"/>
          </p:cNvPicPr>
          <p:nvPr/>
        </p:nvPicPr>
        <p:blipFill>
          <a:blip r:embed="rId5"/>
          <a:stretch>
            <a:fillRect/>
          </a:stretch>
        </p:blipFill>
        <p:spPr>
          <a:xfrm>
            <a:off x="6534359" y="841660"/>
            <a:ext cx="1810306" cy="1026650"/>
          </a:xfrm>
          <a:prstGeom prst="rect">
            <a:avLst/>
          </a:prstGeom>
        </p:spPr>
      </p:pic>
      <p:pic>
        <p:nvPicPr>
          <p:cNvPr id="52" name="図 51">
            <a:extLst>
              <a:ext uri="{FF2B5EF4-FFF2-40B4-BE49-F238E27FC236}">
                <a16:creationId xmlns:a16="http://schemas.microsoft.com/office/drawing/2014/main" id="{BFA5962D-0042-44FD-B177-EE4115BD66A6}"/>
              </a:ext>
            </a:extLst>
          </p:cNvPr>
          <p:cNvPicPr>
            <a:picLocks noChangeAspect="1"/>
          </p:cNvPicPr>
          <p:nvPr/>
        </p:nvPicPr>
        <p:blipFill>
          <a:blip r:embed="rId6"/>
          <a:stretch>
            <a:fillRect/>
          </a:stretch>
        </p:blipFill>
        <p:spPr>
          <a:xfrm>
            <a:off x="157794" y="2928330"/>
            <a:ext cx="1983852" cy="919786"/>
          </a:xfrm>
          <a:prstGeom prst="rect">
            <a:avLst/>
          </a:prstGeom>
        </p:spPr>
      </p:pic>
      <p:pic>
        <p:nvPicPr>
          <p:cNvPr id="53" name="図 52">
            <a:extLst>
              <a:ext uri="{FF2B5EF4-FFF2-40B4-BE49-F238E27FC236}">
                <a16:creationId xmlns:a16="http://schemas.microsoft.com/office/drawing/2014/main" id="{58FDC2B4-3C84-4157-807B-1034152132B3}"/>
              </a:ext>
            </a:extLst>
          </p:cNvPr>
          <p:cNvPicPr>
            <a:picLocks noChangeAspect="1"/>
          </p:cNvPicPr>
          <p:nvPr/>
        </p:nvPicPr>
        <p:blipFill>
          <a:blip r:embed="rId7"/>
          <a:stretch>
            <a:fillRect/>
          </a:stretch>
        </p:blipFill>
        <p:spPr>
          <a:xfrm>
            <a:off x="2493385" y="3007709"/>
            <a:ext cx="1857301" cy="1235949"/>
          </a:xfrm>
          <a:prstGeom prst="rect">
            <a:avLst/>
          </a:prstGeom>
          <a:ln>
            <a:noFill/>
          </a:ln>
          <a:effectLst>
            <a:softEdge rad="112500"/>
          </a:effectLst>
        </p:spPr>
      </p:pic>
      <p:pic>
        <p:nvPicPr>
          <p:cNvPr id="54" name="図 53">
            <a:extLst>
              <a:ext uri="{FF2B5EF4-FFF2-40B4-BE49-F238E27FC236}">
                <a16:creationId xmlns:a16="http://schemas.microsoft.com/office/drawing/2014/main" id="{B6CE1679-F638-456E-86A9-1B661780DEEF}"/>
              </a:ext>
            </a:extLst>
          </p:cNvPr>
          <p:cNvPicPr>
            <a:picLocks noChangeAspect="1"/>
          </p:cNvPicPr>
          <p:nvPr/>
        </p:nvPicPr>
        <p:blipFill>
          <a:blip r:embed="rId8"/>
          <a:stretch>
            <a:fillRect/>
          </a:stretch>
        </p:blipFill>
        <p:spPr>
          <a:xfrm>
            <a:off x="4812492" y="3099617"/>
            <a:ext cx="1630605" cy="1305783"/>
          </a:xfrm>
          <a:prstGeom prst="rect">
            <a:avLst/>
          </a:prstGeom>
          <a:ln>
            <a:noFill/>
          </a:ln>
          <a:effectLst>
            <a:softEdge rad="112500"/>
          </a:effectLst>
        </p:spPr>
      </p:pic>
      <p:pic>
        <p:nvPicPr>
          <p:cNvPr id="55" name="図 54">
            <a:extLst>
              <a:ext uri="{FF2B5EF4-FFF2-40B4-BE49-F238E27FC236}">
                <a16:creationId xmlns:a16="http://schemas.microsoft.com/office/drawing/2014/main" id="{D6001D73-2655-40F3-993D-AFC992FDD1B7}"/>
              </a:ext>
            </a:extLst>
          </p:cNvPr>
          <p:cNvPicPr>
            <a:picLocks noChangeAspect="1"/>
          </p:cNvPicPr>
          <p:nvPr/>
        </p:nvPicPr>
        <p:blipFill>
          <a:blip r:embed="rId9"/>
          <a:stretch>
            <a:fillRect/>
          </a:stretch>
        </p:blipFill>
        <p:spPr>
          <a:xfrm>
            <a:off x="244824" y="5039596"/>
            <a:ext cx="2092847" cy="1392695"/>
          </a:xfrm>
          <a:prstGeom prst="rect">
            <a:avLst/>
          </a:prstGeom>
          <a:ln>
            <a:noFill/>
          </a:ln>
          <a:effectLst>
            <a:softEdge rad="112500"/>
          </a:effectLst>
        </p:spPr>
      </p:pic>
      <p:pic>
        <p:nvPicPr>
          <p:cNvPr id="56" name="図 55">
            <a:extLst>
              <a:ext uri="{FF2B5EF4-FFF2-40B4-BE49-F238E27FC236}">
                <a16:creationId xmlns:a16="http://schemas.microsoft.com/office/drawing/2014/main" id="{1A74DE76-A013-433A-900B-95BE2A435ACB}"/>
              </a:ext>
            </a:extLst>
          </p:cNvPr>
          <p:cNvPicPr>
            <a:picLocks noChangeAspect="1"/>
          </p:cNvPicPr>
          <p:nvPr/>
        </p:nvPicPr>
        <p:blipFill>
          <a:blip r:embed="rId10"/>
          <a:stretch>
            <a:fillRect/>
          </a:stretch>
        </p:blipFill>
        <p:spPr>
          <a:xfrm>
            <a:off x="3363545" y="5000005"/>
            <a:ext cx="1970441" cy="1592773"/>
          </a:xfrm>
          <a:prstGeom prst="rect">
            <a:avLst/>
          </a:prstGeom>
          <a:ln>
            <a:noFill/>
          </a:ln>
          <a:effectLst>
            <a:softEdge rad="112500"/>
          </a:effectLst>
        </p:spPr>
      </p:pic>
      <p:pic>
        <p:nvPicPr>
          <p:cNvPr id="57" name="図 56">
            <a:extLst>
              <a:ext uri="{FF2B5EF4-FFF2-40B4-BE49-F238E27FC236}">
                <a16:creationId xmlns:a16="http://schemas.microsoft.com/office/drawing/2014/main" id="{6B0EF86B-A0D1-4E0C-8A51-936D2F7D08E1}"/>
              </a:ext>
            </a:extLst>
          </p:cNvPr>
          <p:cNvPicPr>
            <a:picLocks noChangeAspect="1"/>
          </p:cNvPicPr>
          <p:nvPr/>
        </p:nvPicPr>
        <p:blipFill>
          <a:blip r:embed="rId11"/>
          <a:stretch>
            <a:fillRect/>
          </a:stretch>
        </p:blipFill>
        <p:spPr>
          <a:xfrm>
            <a:off x="6208482" y="5039595"/>
            <a:ext cx="2307948" cy="1339155"/>
          </a:xfrm>
          <a:prstGeom prst="rect">
            <a:avLst/>
          </a:prstGeom>
          <a:ln>
            <a:noFill/>
          </a:ln>
          <a:effectLst>
            <a:softEdge rad="112500"/>
          </a:effectLst>
        </p:spPr>
      </p:pic>
      <p:pic>
        <p:nvPicPr>
          <p:cNvPr id="1026" name="Picture 2" descr="keyhole clipart に対する画像結果">
            <a:extLst>
              <a:ext uri="{FF2B5EF4-FFF2-40B4-BE49-F238E27FC236}">
                <a16:creationId xmlns:a16="http://schemas.microsoft.com/office/drawing/2014/main" id="{CF6AE111-2F60-FF96-CA88-FB76A0F0F3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94141" y="3044620"/>
            <a:ext cx="1252330" cy="129056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75A572A5-7340-6CA8-2623-CF97A1A86312}"/>
              </a:ext>
            </a:extLst>
          </p:cNvPr>
          <p:cNvSpPr txBox="1"/>
          <p:nvPr/>
        </p:nvSpPr>
        <p:spPr>
          <a:xfrm>
            <a:off x="6515353" y="2405454"/>
            <a:ext cx="2660358" cy="707886"/>
          </a:xfrm>
          <a:prstGeom prst="rect">
            <a:avLst/>
          </a:prstGeom>
          <a:noFill/>
        </p:spPr>
        <p:txBody>
          <a:bodyPr wrap="square" rtlCol="0">
            <a:spAutoFit/>
          </a:bodyPr>
          <a:lstStyle/>
          <a:p>
            <a:pPr algn="ctr"/>
            <a:r>
              <a:rPr kumimoji="1" lang="en-US" altLang="ja-JP" sz="4000" b="1" dirty="0">
                <a:latin typeface="Cavolini" panose="03000502040302020204" pitchFamily="66" charset="0"/>
                <a:cs typeface="Cavolini" panose="03000502040302020204" pitchFamily="66" charset="0"/>
              </a:rPr>
              <a:t>k</a:t>
            </a:r>
            <a:r>
              <a:rPr kumimoji="1" lang="en-US" altLang="ja-JP" sz="4000" b="1" dirty="0">
                <a:solidFill>
                  <a:srgbClr val="FF0000"/>
                </a:solidFill>
                <a:latin typeface="Cavolini" panose="03000502040302020204" pitchFamily="66" charset="0"/>
                <a:cs typeface="Cavolini" panose="03000502040302020204" pitchFamily="66" charset="0"/>
              </a:rPr>
              <a:t>ey</a:t>
            </a:r>
            <a:r>
              <a:rPr kumimoji="1" lang="en-US" altLang="ja-JP" sz="4000" b="1" dirty="0">
                <a:latin typeface="Cavolini" panose="03000502040302020204" pitchFamily="66" charset="0"/>
                <a:cs typeface="Cavolini" panose="03000502040302020204" pitchFamily="66" charset="0"/>
              </a:rPr>
              <a:t>hole</a:t>
            </a:r>
            <a:endParaRPr kumimoji="1" lang="ja-JP" altLang="en-US" sz="40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32024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1A99871-A1FC-4D02-96AA-952444E85D64}"/>
              </a:ext>
            </a:extLst>
          </p:cNvPr>
          <p:cNvSpPr txBox="1"/>
          <p:nvPr/>
        </p:nvSpPr>
        <p:spPr>
          <a:xfrm>
            <a:off x="6096000" y="2738999"/>
            <a:ext cx="589280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1" lang="en-US" altLang="ja-JP" sz="10000" dirty="0">
                <a:latin typeface="Aharoni" panose="02010803020104030203" pitchFamily="2" charset="-79"/>
                <a:ea typeface="+mj-ea"/>
                <a:cs typeface="Aharoni" panose="02010803020104030203" pitchFamily="2" charset="-79"/>
              </a:rPr>
              <a:t>Dictation</a:t>
            </a:r>
          </a:p>
        </p:txBody>
      </p:sp>
      <p:sp>
        <p:nvSpPr>
          <p:cNvPr id="8" name="Freeform: Shape 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図 1">
            <a:extLst>
              <a:ext uri="{FF2B5EF4-FFF2-40B4-BE49-F238E27FC236}">
                <a16:creationId xmlns:a16="http://schemas.microsoft.com/office/drawing/2014/main" id="{50BCA335-C2A4-4F43-AE0E-A794F9D7C3E2}"/>
              </a:ext>
            </a:extLst>
          </p:cNvPr>
          <p:cNvPicPr>
            <a:picLocks noChangeAspect="1"/>
          </p:cNvPicPr>
          <p:nvPr/>
        </p:nvPicPr>
        <p:blipFill rotWithShape="1">
          <a:blip r:embed="rId2"/>
          <a:srcRect l="2669"/>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0510537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603E449-06E0-4AF9-8401-A17891D0E304}"/>
              </a:ext>
            </a:extLst>
          </p:cNvPr>
          <p:cNvPicPr>
            <a:picLocks noChangeAspect="1"/>
          </p:cNvPicPr>
          <p:nvPr/>
        </p:nvPicPr>
        <p:blipFill rotWithShape="1">
          <a:blip r:embed="rId2"/>
          <a:srcRect l="2669"/>
          <a:stretch/>
        </p:blipFill>
        <p:spPr>
          <a:xfrm>
            <a:off x="180688" y="4588535"/>
            <a:ext cx="1877394" cy="213726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テキスト ボックス 2">
            <a:extLst>
              <a:ext uri="{FF2B5EF4-FFF2-40B4-BE49-F238E27FC236}">
                <a16:creationId xmlns:a16="http://schemas.microsoft.com/office/drawing/2014/main" id="{277087C4-FB95-49F4-938C-A361CD0062E1}"/>
              </a:ext>
            </a:extLst>
          </p:cNvPr>
          <p:cNvSpPr txBox="1"/>
          <p:nvPr/>
        </p:nvSpPr>
        <p:spPr>
          <a:xfrm>
            <a:off x="176270" y="143219"/>
            <a:ext cx="11909234" cy="6832640"/>
          </a:xfrm>
          <a:prstGeom prst="rect">
            <a:avLst/>
          </a:prstGeom>
          <a:noFill/>
        </p:spPr>
        <p:txBody>
          <a:bodyPr wrap="square" rtlCol="0">
            <a:spAutoFit/>
          </a:bodyPr>
          <a:lstStyle/>
          <a:p>
            <a:pPr algn="r"/>
            <a:endParaRPr kumimoji="1" lang="en-US" altLang="ja-JP" sz="2000" dirty="0">
              <a:latin typeface="Cavolini" panose="03000502040302020204" pitchFamily="66" charset="0"/>
              <a:cs typeface="Cavolini" panose="03000502040302020204" pitchFamily="66" charset="0"/>
            </a:endParaRPr>
          </a:p>
          <a:p>
            <a:pPr algn="r"/>
            <a:r>
              <a:rPr kumimoji="1" lang="en-US" altLang="ja-JP" sz="2000" dirty="0">
                <a:latin typeface="Cavolini" panose="03000502040302020204" pitchFamily="66" charset="0"/>
                <a:cs typeface="Cavolini" panose="03000502040302020204" pitchFamily="66" charset="0"/>
              </a:rPr>
              <a:t>Name:	</a:t>
            </a:r>
            <a:r>
              <a:rPr kumimoji="1" lang="en-US" altLang="ja-JP" sz="2000" u="sng" dirty="0">
                <a:latin typeface="Cavolini" panose="03000502040302020204" pitchFamily="66" charset="0"/>
                <a:cs typeface="Cavolini" panose="03000502040302020204" pitchFamily="66" charset="0"/>
              </a:rPr>
              <a:t>			</a:t>
            </a:r>
            <a:endParaRPr lang="en-US" altLang="ja-JP" sz="2000" u="sng" dirty="0">
              <a:latin typeface="Cavolini" panose="03000502040302020204" pitchFamily="66" charset="0"/>
              <a:cs typeface="Cavolini" panose="03000502040302020204" pitchFamily="66" charset="0"/>
            </a:endParaRPr>
          </a:p>
          <a:p>
            <a:pPr algn="r"/>
            <a:r>
              <a:rPr kumimoji="1" lang="en-US" altLang="ja-JP" sz="2000" u="sng" dirty="0">
                <a:latin typeface="Cavolini" panose="03000502040302020204" pitchFamily="66" charset="0"/>
                <a:cs typeface="Cavolini" panose="03000502040302020204" pitchFamily="66" charset="0"/>
              </a:rPr>
              <a:t> </a:t>
            </a:r>
            <a:endParaRPr lang="en-US" altLang="ja-JP" sz="2000" u="sng" dirty="0">
              <a:latin typeface="Cavolini" panose="03000502040302020204" pitchFamily="66" charset="0"/>
              <a:cs typeface="Cavolini" panose="03000502040302020204" pitchFamily="66" charset="0"/>
            </a:endParaRPr>
          </a:p>
          <a:p>
            <a:r>
              <a:rPr kumimoji="1" lang="en-US" altLang="ja-JP" sz="4000" dirty="0">
                <a:latin typeface="Cavolini" panose="03000502040302020204" pitchFamily="66" charset="0"/>
                <a:cs typeface="Cavolini" panose="03000502040302020204" pitchFamily="66" charset="0"/>
              </a:rPr>
              <a:t>1. </a:t>
            </a:r>
            <a:r>
              <a:rPr kumimoji="1" lang="en-US" altLang="ja-JP" sz="4000" u="sng" dirty="0">
                <a:latin typeface="Cavolini" panose="03000502040302020204" pitchFamily="66" charset="0"/>
                <a:cs typeface="Cavolini" panose="03000502040302020204" pitchFamily="66" charset="0"/>
              </a:rPr>
              <a:t>              </a:t>
            </a:r>
            <a:r>
              <a:rPr kumimoji="1" lang="en-US" altLang="ja-JP" sz="4000" dirty="0">
                <a:latin typeface="Cavolini" panose="03000502040302020204" pitchFamily="66" charset="0"/>
                <a:cs typeface="Cavolini" panose="03000502040302020204" pitchFamily="66" charset="0"/>
              </a:rPr>
              <a:t>  2.</a:t>
            </a:r>
            <a:r>
              <a:rPr kumimoji="1" lang="en-US" altLang="ja-JP" sz="4000" u="sng" dirty="0">
                <a:latin typeface="Cavolini" panose="03000502040302020204" pitchFamily="66" charset="0"/>
                <a:cs typeface="Cavolini" panose="03000502040302020204" pitchFamily="66" charset="0"/>
              </a:rPr>
              <a:t>	              </a:t>
            </a:r>
            <a:r>
              <a:rPr kumimoji="1" lang="en-US" altLang="ja-JP" sz="4000" dirty="0">
                <a:latin typeface="Cavolini" panose="03000502040302020204" pitchFamily="66" charset="0"/>
                <a:cs typeface="Cavolini" panose="03000502040302020204" pitchFamily="66" charset="0"/>
              </a:rPr>
              <a:t>   3.</a:t>
            </a:r>
            <a:r>
              <a:rPr kumimoji="1" lang="en-US" altLang="ja-JP" sz="4000" u="sng" dirty="0">
                <a:latin typeface="Cavolini" panose="03000502040302020204" pitchFamily="66" charset="0"/>
                <a:cs typeface="Cavolini" panose="03000502040302020204" pitchFamily="66" charset="0"/>
              </a:rPr>
              <a:t> 	  		                 </a:t>
            </a:r>
            <a:r>
              <a:rPr kumimoji="1" lang="en-US" altLang="ja-JP" sz="4000" dirty="0">
                <a:latin typeface="Cavolini" panose="03000502040302020204" pitchFamily="66" charset="0"/>
                <a:cs typeface="Cavolini" panose="03000502040302020204" pitchFamily="66" charset="0"/>
              </a:rPr>
              <a:t> </a:t>
            </a:r>
          </a:p>
          <a:p>
            <a:r>
              <a:rPr kumimoji="1" lang="en-US" altLang="ja-JP" sz="4000" dirty="0">
                <a:latin typeface="Cavolini" panose="03000502040302020204" pitchFamily="66" charset="0"/>
                <a:cs typeface="Cavolini" panose="03000502040302020204" pitchFamily="66" charset="0"/>
              </a:rPr>
              <a:t>                           </a:t>
            </a:r>
          </a:p>
          <a:p>
            <a:r>
              <a:rPr lang="en-US" altLang="ja-JP" sz="4000" dirty="0">
                <a:latin typeface="Cavolini" panose="03000502040302020204" pitchFamily="66" charset="0"/>
                <a:cs typeface="Cavolini" panose="03000502040302020204" pitchFamily="66" charset="0"/>
              </a:rPr>
              <a:t>4.</a:t>
            </a:r>
            <a:r>
              <a:rPr lang="en-US" altLang="ja-JP" sz="4000" u="sng" dirty="0">
                <a:latin typeface="Cavolini" panose="03000502040302020204" pitchFamily="66" charset="0"/>
                <a:cs typeface="Cavolini" panose="03000502040302020204" pitchFamily="66" charset="0"/>
              </a:rPr>
              <a:t>	             </a:t>
            </a:r>
            <a:r>
              <a:rPr lang="en-US" altLang="ja-JP" sz="4000" dirty="0">
                <a:latin typeface="Cavolini" panose="03000502040302020204" pitchFamily="66" charset="0"/>
                <a:cs typeface="Cavolini" panose="03000502040302020204" pitchFamily="66" charset="0"/>
              </a:rPr>
              <a:t>  5.</a:t>
            </a:r>
            <a:r>
              <a:rPr lang="en-US" altLang="ja-JP" sz="4000" u="sng" dirty="0">
                <a:latin typeface="Cavolini" panose="03000502040302020204" pitchFamily="66" charset="0"/>
                <a:cs typeface="Cavolini" panose="03000502040302020204" pitchFamily="66" charset="0"/>
              </a:rPr>
              <a:t>	              </a:t>
            </a:r>
            <a:r>
              <a:rPr lang="en-US" altLang="ja-JP" sz="4000" dirty="0">
                <a:latin typeface="Cavolini" panose="03000502040302020204" pitchFamily="66" charset="0"/>
                <a:cs typeface="Cavolini" panose="03000502040302020204" pitchFamily="66" charset="0"/>
              </a:rPr>
              <a:t>   6.</a:t>
            </a:r>
            <a:r>
              <a:rPr lang="en-US" altLang="ja-JP" sz="4000" u="sng" dirty="0">
                <a:latin typeface="Cavolini" panose="03000502040302020204" pitchFamily="66" charset="0"/>
                <a:cs typeface="Cavolini" panose="03000502040302020204" pitchFamily="66" charset="0"/>
              </a:rPr>
              <a:t>			</a:t>
            </a:r>
            <a:r>
              <a:rPr lang="en-US" altLang="ja-JP" sz="4000" dirty="0">
                <a:latin typeface="Cavolini" panose="03000502040302020204" pitchFamily="66" charset="0"/>
                <a:cs typeface="Cavolini" panose="03000502040302020204" pitchFamily="66" charset="0"/>
              </a:rPr>
              <a:t>    </a:t>
            </a:r>
          </a:p>
          <a:p>
            <a:endParaRPr kumimoji="1" lang="en-US" altLang="ja-JP" sz="4000" dirty="0">
              <a:latin typeface="Cavolini" panose="03000502040302020204" pitchFamily="66" charset="0"/>
              <a:cs typeface="Cavolini" panose="03000502040302020204" pitchFamily="66" charset="0"/>
            </a:endParaRPr>
          </a:p>
          <a:p>
            <a:r>
              <a:rPr kumimoji="1" lang="en-US" altLang="ja-JP" sz="4000" dirty="0">
                <a:latin typeface="Cavolini" panose="03000502040302020204" pitchFamily="66" charset="0"/>
                <a:cs typeface="Cavolini" panose="03000502040302020204" pitchFamily="66" charset="0"/>
              </a:rPr>
              <a:t>7.</a:t>
            </a:r>
            <a:r>
              <a:rPr kumimoji="1" lang="en-US" altLang="ja-JP" sz="4000" u="sng" dirty="0">
                <a:latin typeface="Cavolini" panose="03000502040302020204" pitchFamily="66" charset="0"/>
                <a:cs typeface="Cavolini" panose="03000502040302020204" pitchFamily="66" charset="0"/>
              </a:rPr>
              <a:t>												</a:t>
            </a:r>
          </a:p>
          <a:p>
            <a:endParaRPr lang="en-US" altLang="ja-JP" sz="4000" dirty="0">
              <a:latin typeface="Cavolini" panose="03000502040302020204" pitchFamily="66" charset="0"/>
              <a:cs typeface="Cavolini" panose="03000502040302020204" pitchFamily="66" charset="0"/>
            </a:endParaRPr>
          </a:p>
          <a:p>
            <a:r>
              <a:rPr lang="en-US" altLang="ja-JP" sz="4000" dirty="0">
                <a:latin typeface="Cavolini" panose="03000502040302020204" pitchFamily="66" charset="0"/>
                <a:cs typeface="Cavolini" panose="03000502040302020204" pitchFamily="66" charset="0"/>
              </a:rPr>
              <a:t>         8.</a:t>
            </a:r>
            <a:r>
              <a:rPr lang="en-US" altLang="ja-JP" sz="4000" u="sng" dirty="0">
                <a:latin typeface="Cavolini" panose="03000502040302020204" pitchFamily="66" charset="0"/>
                <a:cs typeface="Cavolini" panose="03000502040302020204" pitchFamily="66" charset="0"/>
              </a:rPr>
              <a:t>										</a:t>
            </a:r>
          </a:p>
          <a:p>
            <a:endParaRPr kumimoji="1" lang="en-US" altLang="ja-JP" sz="4000" dirty="0">
              <a:latin typeface="Cavolini" panose="03000502040302020204" pitchFamily="66" charset="0"/>
              <a:cs typeface="Cavolini" panose="03000502040302020204" pitchFamily="66" charset="0"/>
            </a:endParaRPr>
          </a:p>
          <a:p>
            <a:r>
              <a:rPr kumimoji="1" lang="en-US" altLang="ja-JP" sz="4000" dirty="0">
                <a:latin typeface="Cavolini" panose="03000502040302020204" pitchFamily="66" charset="0"/>
                <a:cs typeface="Cavolini" panose="03000502040302020204" pitchFamily="66" charset="0"/>
              </a:rPr>
              <a:t>         9.</a:t>
            </a:r>
            <a:r>
              <a:rPr kumimoji="1" lang="en-US" altLang="ja-JP" sz="4000" u="sng" dirty="0">
                <a:latin typeface="Cavolini" panose="03000502040302020204" pitchFamily="66" charset="0"/>
                <a:cs typeface="Cavolini" panose="03000502040302020204" pitchFamily="66" charset="0"/>
              </a:rPr>
              <a:t>										</a:t>
            </a:r>
          </a:p>
          <a:p>
            <a:endParaRPr kumimoji="1" lang="ja-JP" altLang="en-US" dirty="0"/>
          </a:p>
        </p:txBody>
      </p:sp>
    </p:spTree>
    <p:extLst>
      <p:ext uri="{BB962C8B-B14F-4D97-AF65-F5344CB8AC3E}">
        <p14:creationId xmlns:p14="http://schemas.microsoft.com/office/powerpoint/2010/main" val="3917951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88AB8-56C0-4C57-90D1-44C471F21012}"/>
              </a:ext>
            </a:extLst>
          </p:cNvPr>
          <p:cNvSpPr txBox="1"/>
          <p:nvPr/>
        </p:nvSpPr>
        <p:spPr>
          <a:xfrm>
            <a:off x="439420" y="486043"/>
            <a:ext cx="4867275" cy="3416320"/>
          </a:xfrm>
          <a:prstGeom prst="rect">
            <a:avLst/>
          </a:prstGeom>
          <a:noFill/>
        </p:spPr>
        <p:txBody>
          <a:bodyPr wrap="square" rtlCol="0">
            <a:spAutoFit/>
          </a:bodyPr>
          <a:lstStyle/>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twig</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from</a:t>
            </a:r>
          </a:p>
          <a:p>
            <a:pPr marL="914400" indent="-914400">
              <a:buFontTx/>
              <a:buAutoNum type="arabicPeriod"/>
            </a:pPr>
            <a:r>
              <a:rPr lang="en-US" altLang="ja-JP" sz="7200" dirty="0">
                <a:latin typeface="Cavolini" panose="03000502040302020204" pitchFamily="66" charset="0"/>
                <a:ea typeface="メイリオ" panose="020B0604030504040204" pitchFamily="50" charset="-128"/>
                <a:cs typeface="Cavolini" panose="03000502040302020204" pitchFamily="66" charset="0"/>
              </a:rPr>
              <a:t>torch</a:t>
            </a:r>
          </a:p>
        </p:txBody>
      </p:sp>
      <p:sp>
        <p:nvSpPr>
          <p:cNvPr id="6" name="テキスト ボックス 5">
            <a:extLst>
              <a:ext uri="{FF2B5EF4-FFF2-40B4-BE49-F238E27FC236}">
                <a16:creationId xmlns:a16="http://schemas.microsoft.com/office/drawing/2014/main" id="{A6493B8D-674E-4937-9D32-6429492A9945}"/>
              </a:ext>
            </a:extLst>
          </p:cNvPr>
          <p:cNvSpPr txBox="1"/>
          <p:nvPr/>
        </p:nvSpPr>
        <p:spPr>
          <a:xfrm>
            <a:off x="5306695" y="486042"/>
            <a:ext cx="7701114" cy="1200329"/>
          </a:xfrm>
          <a:prstGeom prst="rect">
            <a:avLst/>
          </a:prstGeom>
          <a:noFill/>
        </p:spPr>
        <p:txBody>
          <a:bodyPr wrap="square" rtlCol="0">
            <a:spAutoFit/>
          </a:bodyPr>
          <a:lstStyle/>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a:t>
            </a:r>
          </a:p>
        </p:txBody>
      </p:sp>
    </p:spTree>
    <p:extLst>
      <p:ext uri="{BB962C8B-B14F-4D97-AF65-F5344CB8AC3E}">
        <p14:creationId xmlns:p14="http://schemas.microsoft.com/office/powerpoint/2010/main" val="983249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8414EFF-2BC8-45D5-8611-A98519003472}"/>
              </a:ext>
            </a:extLst>
          </p:cNvPr>
          <p:cNvSpPr txBox="1"/>
          <p:nvPr/>
        </p:nvSpPr>
        <p:spPr>
          <a:xfrm>
            <a:off x="442912" y="71195"/>
            <a:ext cx="11556047" cy="769441"/>
          </a:xfrm>
          <a:prstGeom prst="rect">
            <a:avLst/>
          </a:prstGeom>
          <a:noFill/>
        </p:spPr>
        <p:txBody>
          <a:bodyPr wrap="square" rtlCol="0">
            <a:spAutoFit/>
          </a:bodyPr>
          <a:lstStyle/>
          <a:p>
            <a:pPr marL="342900" indent="-342900">
              <a:buAutoNum type="arabicPeriod"/>
            </a:pP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k</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 </a:t>
            </a: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			</a:t>
            </a:r>
            <a:endParaRPr lang="en-US" altLang="ja-JP" sz="4800" b="1" dirty="0">
              <a:latin typeface="Cavolini" panose="03000502040302020204" pitchFamily="66" charset="0"/>
              <a:cs typeface="Cavolini" panose="03000502040302020204" pitchFamily="66" charset="0"/>
            </a:endParaRPr>
          </a:p>
        </p:txBody>
      </p:sp>
      <p:pic>
        <p:nvPicPr>
          <p:cNvPr id="3" name="図 2">
            <a:extLst>
              <a:ext uri="{FF2B5EF4-FFF2-40B4-BE49-F238E27FC236}">
                <a16:creationId xmlns:a16="http://schemas.microsoft.com/office/drawing/2014/main" id="{B5493500-B8D0-406F-8F13-7DFBE5592C68}"/>
              </a:ext>
            </a:extLst>
          </p:cNvPr>
          <p:cNvPicPr>
            <a:picLocks noChangeAspect="1"/>
          </p:cNvPicPr>
          <p:nvPr/>
        </p:nvPicPr>
        <p:blipFill>
          <a:blip r:embed="rId2"/>
          <a:stretch>
            <a:fillRect/>
          </a:stretch>
        </p:blipFill>
        <p:spPr>
          <a:xfrm>
            <a:off x="3478690" y="2647959"/>
            <a:ext cx="4550577" cy="2107227"/>
          </a:xfrm>
          <a:prstGeom prst="rect">
            <a:avLst/>
          </a:prstGeom>
        </p:spPr>
      </p:pic>
    </p:spTree>
    <p:extLst>
      <p:ext uri="{BB962C8B-B14F-4D97-AF65-F5344CB8AC3E}">
        <p14:creationId xmlns:p14="http://schemas.microsoft.com/office/powerpoint/2010/main" val="781580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8414EFF-2BC8-45D5-8611-A98519003472}"/>
              </a:ext>
            </a:extLst>
          </p:cNvPr>
          <p:cNvSpPr txBox="1"/>
          <p:nvPr/>
        </p:nvSpPr>
        <p:spPr>
          <a:xfrm>
            <a:off x="442912" y="71195"/>
            <a:ext cx="11556047" cy="769441"/>
          </a:xfrm>
          <a:prstGeom prst="rect">
            <a:avLst/>
          </a:prstGeom>
          <a:noFill/>
        </p:spPr>
        <p:txBody>
          <a:bodyPr wrap="square" rtlCol="0">
            <a:spAutoFit/>
          </a:bodyPr>
          <a:lstStyle/>
          <a:p>
            <a:pPr marL="342900" indent="-342900">
              <a:buAutoNum type="arabicPeriod"/>
            </a:pP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k</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 </a:t>
            </a:r>
            <a:r>
              <a:rPr kumimoji="1" lang="en-US" altLang="ja-JP" sz="4400" b="1" dirty="0">
                <a:latin typeface="Cavolini" panose="03000502040302020204" pitchFamily="66" charset="0"/>
                <a:cs typeface="Cavolini" panose="03000502040302020204" pitchFamily="66" charset="0"/>
              </a:rPr>
              <a:t>   		2. </a:t>
            </a:r>
            <a:r>
              <a:rPr lang="en-US" altLang="ja-JP" sz="4400" b="1" dirty="0">
                <a:latin typeface="Cavolini" panose="03000502040302020204" pitchFamily="66" charset="0"/>
                <a:cs typeface="Cavolini" panose="03000502040302020204" pitchFamily="66" charset="0"/>
              </a:rPr>
              <a:t>pull</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			</a:t>
            </a:r>
            <a:endParaRPr lang="en-US" altLang="ja-JP" sz="4800" b="1" dirty="0">
              <a:latin typeface="Cavolini" panose="03000502040302020204" pitchFamily="66" charset="0"/>
              <a:cs typeface="Cavolini" panose="03000502040302020204" pitchFamily="66" charset="0"/>
            </a:endParaRPr>
          </a:p>
        </p:txBody>
      </p:sp>
      <p:pic>
        <p:nvPicPr>
          <p:cNvPr id="3" name="図 2">
            <a:extLst>
              <a:ext uri="{FF2B5EF4-FFF2-40B4-BE49-F238E27FC236}">
                <a16:creationId xmlns:a16="http://schemas.microsoft.com/office/drawing/2014/main" id="{FAD08175-23CC-4672-BFC0-64803720EDA6}"/>
              </a:ext>
            </a:extLst>
          </p:cNvPr>
          <p:cNvPicPr>
            <a:picLocks noChangeAspect="1"/>
          </p:cNvPicPr>
          <p:nvPr/>
        </p:nvPicPr>
        <p:blipFill>
          <a:blip r:embed="rId2"/>
          <a:stretch>
            <a:fillRect/>
          </a:stretch>
        </p:blipFill>
        <p:spPr>
          <a:xfrm>
            <a:off x="3581308" y="2306255"/>
            <a:ext cx="4638131" cy="3293745"/>
          </a:xfrm>
          <a:prstGeom prst="rect">
            <a:avLst/>
          </a:prstGeom>
        </p:spPr>
      </p:pic>
    </p:spTree>
    <p:extLst>
      <p:ext uri="{BB962C8B-B14F-4D97-AF65-F5344CB8AC3E}">
        <p14:creationId xmlns:p14="http://schemas.microsoft.com/office/powerpoint/2010/main" val="31492343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8414EFF-2BC8-45D5-8611-A98519003472}"/>
              </a:ext>
            </a:extLst>
          </p:cNvPr>
          <p:cNvSpPr txBox="1"/>
          <p:nvPr/>
        </p:nvSpPr>
        <p:spPr>
          <a:xfrm>
            <a:off x="442912" y="71195"/>
            <a:ext cx="11556047" cy="1446550"/>
          </a:xfrm>
          <a:prstGeom prst="rect">
            <a:avLst/>
          </a:prstGeom>
          <a:noFill/>
        </p:spPr>
        <p:txBody>
          <a:bodyPr wrap="square" rtlCol="0">
            <a:spAutoFit/>
          </a:bodyPr>
          <a:lstStyle/>
          <a:p>
            <a:pPr marL="342900" indent="-342900">
              <a:buAutoNum type="arabicPeriod"/>
            </a:pP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k</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 </a:t>
            </a:r>
            <a:r>
              <a:rPr kumimoji="1" lang="en-US" altLang="ja-JP" sz="4400" b="1" dirty="0">
                <a:latin typeface="Cavolini" panose="03000502040302020204" pitchFamily="66" charset="0"/>
                <a:cs typeface="Cavolini" panose="03000502040302020204" pitchFamily="66" charset="0"/>
              </a:rPr>
              <a:t>   		2. </a:t>
            </a:r>
            <a:r>
              <a:rPr lang="en-US" altLang="ja-JP" sz="4400" b="1" dirty="0">
                <a:latin typeface="Cavolini" panose="03000502040302020204" pitchFamily="66" charset="0"/>
                <a:cs typeface="Cavolini" panose="03000502040302020204" pitchFamily="66" charset="0"/>
              </a:rPr>
              <a:t>pull</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3. </a:t>
            </a:r>
            <a:r>
              <a:rPr lang="en-US" altLang="ja-JP" sz="4400" b="1" dirty="0">
                <a:latin typeface="Cavolini" panose="03000502040302020204" pitchFamily="66" charset="0"/>
                <a:cs typeface="Cavolini" panose="03000502040302020204" pitchFamily="66" charset="0"/>
              </a:rPr>
              <a:t>turk</a:t>
            </a:r>
            <a:r>
              <a:rPr lang="en-US" altLang="ja-JP" sz="4400" b="1" dirty="0">
                <a:solidFill>
                  <a:srgbClr val="FF0000"/>
                </a:solidFill>
                <a:latin typeface="Cavolini" panose="03000502040302020204" pitchFamily="66" charset="0"/>
                <a:cs typeface="Cavolini" panose="03000502040302020204" pitchFamily="66" charset="0"/>
              </a:rPr>
              <a:t>ey</a:t>
            </a:r>
            <a:endParaRPr kumimoji="1" lang="en-US" altLang="ja-JP" sz="4400" b="1" dirty="0">
              <a:solidFill>
                <a:srgbClr val="FF0000"/>
              </a:solidFill>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			</a:t>
            </a:r>
            <a:endParaRPr lang="en-US" altLang="ja-JP" sz="4800" b="1" dirty="0">
              <a:latin typeface="Cavolini" panose="03000502040302020204" pitchFamily="66" charset="0"/>
              <a:cs typeface="Cavolini" panose="03000502040302020204" pitchFamily="66" charset="0"/>
            </a:endParaRPr>
          </a:p>
        </p:txBody>
      </p:sp>
      <p:pic>
        <p:nvPicPr>
          <p:cNvPr id="3" name="図 2">
            <a:extLst>
              <a:ext uri="{FF2B5EF4-FFF2-40B4-BE49-F238E27FC236}">
                <a16:creationId xmlns:a16="http://schemas.microsoft.com/office/drawing/2014/main" id="{200C93FC-10CF-480B-B727-D0798E9EDF28}"/>
              </a:ext>
            </a:extLst>
          </p:cNvPr>
          <p:cNvPicPr>
            <a:picLocks noChangeAspect="1"/>
          </p:cNvPicPr>
          <p:nvPr/>
        </p:nvPicPr>
        <p:blipFill>
          <a:blip r:embed="rId2"/>
          <a:stretch>
            <a:fillRect/>
          </a:stretch>
        </p:blipFill>
        <p:spPr>
          <a:xfrm>
            <a:off x="3566160" y="2418132"/>
            <a:ext cx="4605188" cy="3687820"/>
          </a:xfrm>
          <a:prstGeom prst="rect">
            <a:avLst/>
          </a:prstGeom>
          <a:ln>
            <a:noFill/>
          </a:ln>
          <a:effectLst>
            <a:softEdge rad="112500"/>
          </a:effectLst>
        </p:spPr>
      </p:pic>
    </p:spTree>
    <p:extLst>
      <p:ext uri="{BB962C8B-B14F-4D97-AF65-F5344CB8AC3E}">
        <p14:creationId xmlns:p14="http://schemas.microsoft.com/office/powerpoint/2010/main" val="2846223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8414EFF-2BC8-45D5-8611-A98519003472}"/>
              </a:ext>
            </a:extLst>
          </p:cNvPr>
          <p:cNvSpPr txBox="1"/>
          <p:nvPr/>
        </p:nvSpPr>
        <p:spPr>
          <a:xfrm>
            <a:off x="442912" y="71195"/>
            <a:ext cx="11556047" cy="1446550"/>
          </a:xfrm>
          <a:prstGeom prst="rect">
            <a:avLst/>
          </a:prstGeom>
          <a:noFill/>
        </p:spPr>
        <p:txBody>
          <a:bodyPr wrap="square" rtlCol="0">
            <a:spAutoFit/>
          </a:bodyPr>
          <a:lstStyle/>
          <a:p>
            <a:pPr marL="342900" indent="-342900">
              <a:buAutoNum type="arabicPeriod"/>
            </a:pP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k</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 </a:t>
            </a:r>
            <a:r>
              <a:rPr kumimoji="1" lang="en-US" altLang="ja-JP" sz="4400" b="1" dirty="0">
                <a:latin typeface="Cavolini" panose="03000502040302020204" pitchFamily="66" charset="0"/>
                <a:cs typeface="Cavolini" panose="03000502040302020204" pitchFamily="66" charset="0"/>
              </a:rPr>
              <a:t>   		2. </a:t>
            </a:r>
            <a:r>
              <a:rPr lang="en-US" altLang="ja-JP" sz="4400" b="1" dirty="0">
                <a:latin typeface="Cavolini" panose="03000502040302020204" pitchFamily="66" charset="0"/>
                <a:cs typeface="Cavolini" panose="03000502040302020204" pitchFamily="66" charset="0"/>
              </a:rPr>
              <a:t>pull</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3. </a:t>
            </a:r>
            <a:r>
              <a:rPr lang="en-US" altLang="ja-JP" sz="4400" b="1" dirty="0">
                <a:latin typeface="Cavolini" panose="03000502040302020204" pitchFamily="66" charset="0"/>
                <a:cs typeface="Cavolini" panose="03000502040302020204" pitchFamily="66" charset="0"/>
              </a:rPr>
              <a:t>turk</a:t>
            </a:r>
            <a:r>
              <a:rPr lang="en-US" altLang="ja-JP" sz="4400" b="1" dirty="0">
                <a:solidFill>
                  <a:srgbClr val="FF0000"/>
                </a:solidFill>
                <a:latin typeface="Cavolini" panose="03000502040302020204" pitchFamily="66" charset="0"/>
                <a:cs typeface="Cavolini" panose="03000502040302020204" pitchFamily="66" charset="0"/>
              </a:rPr>
              <a:t>ey</a:t>
            </a:r>
            <a:endParaRPr kumimoji="1" lang="en-US" altLang="ja-JP" sz="4400" b="1" dirty="0">
              <a:solidFill>
                <a:srgbClr val="FF0000"/>
              </a:solidFill>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4. monk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a:t>
            </a:r>
            <a:endParaRPr lang="en-US" altLang="ja-JP" sz="4800" b="1" dirty="0">
              <a:latin typeface="Cavolini" panose="03000502040302020204" pitchFamily="66" charset="0"/>
              <a:cs typeface="Cavolini" panose="03000502040302020204" pitchFamily="66" charset="0"/>
            </a:endParaRPr>
          </a:p>
        </p:txBody>
      </p:sp>
      <p:pic>
        <p:nvPicPr>
          <p:cNvPr id="3" name="図 2">
            <a:extLst>
              <a:ext uri="{FF2B5EF4-FFF2-40B4-BE49-F238E27FC236}">
                <a16:creationId xmlns:a16="http://schemas.microsoft.com/office/drawing/2014/main" id="{123363E2-F302-4EDC-B283-52BB3E2F07AC}"/>
              </a:ext>
            </a:extLst>
          </p:cNvPr>
          <p:cNvPicPr>
            <a:picLocks noChangeAspect="1"/>
          </p:cNvPicPr>
          <p:nvPr/>
        </p:nvPicPr>
        <p:blipFill>
          <a:blip r:embed="rId2"/>
          <a:stretch>
            <a:fillRect/>
          </a:stretch>
        </p:blipFill>
        <p:spPr>
          <a:xfrm>
            <a:off x="3376043" y="2864032"/>
            <a:ext cx="4801953" cy="2784928"/>
          </a:xfrm>
          <a:prstGeom prst="rect">
            <a:avLst/>
          </a:prstGeom>
        </p:spPr>
      </p:pic>
    </p:spTree>
    <p:extLst>
      <p:ext uri="{BB962C8B-B14F-4D97-AF65-F5344CB8AC3E}">
        <p14:creationId xmlns:p14="http://schemas.microsoft.com/office/powerpoint/2010/main" val="2574527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8414EFF-2BC8-45D5-8611-A98519003472}"/>
              </a:ext>
            </a:extLst>
          </p:cNvPr>
          <p:cNvSpPr txBox="1"/>
          <p:nvPr/>
        </p:nvSpPr>
        <p:spPr>
          <a:xfrm>
            <a:off x="442912" y="71195"/>
            <a:ext cx="11556047" cy="1446550"/>
          </a:xfrm>
          <a:prstGeom prst="rect">
            <a:avLst/>
          </a:prstGeom>
          <a:noFill/>
        </p:spPr>
        <p:txBody>
          <a:bodyPr wrap="square" rtlCol="0">
            <a:spAutoFit/>
          </a:bodyPr>
          <a:lstStyle/>
          <a:p>
            <a:pPr marL="342900" indent="-342900">
              <a:buAutoNum type="arabicPeriod"/>
            </a:pP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k</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 </a:t>
            </a:r>
            <a:r>
              <a:rPr kumimoji="1" lang="en-US" altLang="ja-JP" sz="4400" b="1" dirty="0">
                <a:latin typeface="Cavolini" panose="03000502040302020204" pitchFamily="66" charset="0"/>
                <a:cs typeface="Cavolini" panose="03000502040302020204" pitchFamily="66" charset="0"/>
              </a:rPr>
              <a:t>   		2. </a:t>
            </a:r>
            <a:r>
              <a:rPr lang="en-US" altLang="ja-JP" sz="4400" b="1" dirty="0">
                <a:latin typeface="Cavolini" panose="03000502040302020204" pitchFamily="66" charset="0"/>
                <a:cs typeface="Cavolini" panose="03000502040302020204" pitchFamily="66" charset="0"/>
              </a:rPr>
              <a:t>pull</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3. </a:t>
            </a:r>
            <a:r>
              <a:rPr lang="en-US" altLang="ja-JP" sz="4400" b="1" dirty="0">
                <a:latin typeface="Cavolini" panose="03000502040302020204" pitchFamily="66" charset="0"/>
                <a:cs typeface="Cavolini" panose="03000502040302020204" pitchFamily="66" charset="0"/>
              </a:rPr>
              <a:t>turk</a:t>
            </a:r>
            <a:r>
              <a:rPr lang="en-US" altLang="ja-JP" sz="4400" b="1" dirty="0">
                <a:solidFill>
                  <a:srgbClr val="FF0000"/>
                </a:solidFill>
                <a:latin typeface="Cavolini" panose="03000502040302020204" pitchFamily="66" charset="0"/>
                <a:cs typeface="Cavolini" panose="03000502040302020204" pitchFamily="66" charset="0"/>
              </a:rPr>
              <a:t>ey</a:t>
            </a:r>
            <a:endParaRPr kumimoji="1" lang="en-US" altLang="ja-JP" sz="4400" b="1" dirty="0">
              <a:solidFill>
                <a:srgbClr val="FF0000"/>
              </a:solidFill>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4. monk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5. barl</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a:t>
            </a:r>
            <a:endParaRPr lang="en-US" altLang="ja-JP" sz="4800" b="1" dirty="0">
              <a:latin typeface="Cavolini" panose="03000502040302020204" pitchFamily="66" charset="0"/>
              <a:cs typeface="Cavolini" panose="03000502040302020204" pitchFamily="66" charset="0"/>
            </a:endParaRPr>
          </a:p>
        </p:txBody>
      </p:sp>
      <p:pic>
        <p:nvPicPr>
          <p:cNvPr id="3" name="図 2">
            <a:extLst>
              <a:ext uri="{FF2B5EF4-FFF2-40B4-BE49-F238E27FC236}">
                <a16:creationId xmlns:a16="http://schemas.microsoft.com/office/drawing/2014/main" id="{A66C8554-6CEA-432C-8720-663E0B241EBB}"/>
              </a:ext>
            </a:extLst>
          </p:cNvPr>
          <p:cNvPicPr>
            <a:picLocks noChangeAspect="1"/>
          </p:cNvPicPr>
          <p:nvPr/>
        </p:nvPicPr>
        <p:blipFill>
          <a:blip r:embed="rId2"/>
          <a:stretch>
            <a:fillRect/>
          </a:stretch>
        </p:blipFill>
        <p:spPr>
          <a:xfrm>
            <a:off x="3083455" y="2918908"/>
            <a:ext cx="4922625" cy="2791563"/>
          </a:xfrm>
          <a:prstGeom prst="rect">
            <a:avLst/>
          </a:prstGeom>
        </p:spPr>
      </p:pic>
    </p:spTree>
    <p:extLst>
      <p:ext uri="{BB962C8B-B14F-4D97-AF65-F5344CB8AC3E}">
        <p14:creationId xmlns:p14="http://schemas.microsoft.com/office/powerpoint/2010/main" val="995994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8414EFF-2BC8-45D5-8611-A98519003472}"/>
              </a:ext>
            </a:extLst>
          </p:cNvPr>
          <p:cNvSpPr txBox="1"/>
          <p:nvPr/>
        </p:nvSpPr>
        <p:spPr>
          <a:xfrm>
            <a:off x="442912" y="71195"/>
            <a:ext cx="11556047" cy="2185214"/>
          </a:xfrm>
          <a:prstGeom prst="rect">
            <a:avLst/>
          </a:prstGeom>
          <a:noFill/>
        </p:spPr>
        <p:txBody>
          <a:bodyPr wrap="square" rtlCol="0">
            <a:spAutoFit/>
          </a:bodyPr>
          <a:lstStyle/>
          <a:p>
            <a:pPr marL="342900" indent="-342900">
              <a:buAutoNum type="arabicPeriod"/>
            </a:pP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k</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 </a:t>
            </a:r>
            <a:r>
              <a:rPr kumimoji="1" lang="en-US" altLang="ja-JP" sz="4400" b="1" dirty="0">
                <a:latin typeface="Cavolini" panose="03000502040302020204" pitchFamily="66" charset="0"/>
                <a:cs typeface="Cavolini" panose="03000502040302020204" pitchFamily="66" charset="0"/>
              </a:rPr>
              <a:t>   		2. </a:t>
            </a:r>
            <a:r>
              <a:rPr lang="en-US" altLang="ja-JP" sz="4400" b="1" dirty="0">
                <a:latin typeface="Cavolini" panose="03000502040302020204" pitchFamily="66" charset="0"/>
                <a:cs typeface="Cavolini" panose="03000502040302020204" pitchFamily="66" charset="0"/>
              </a:rPr>
              <a:t>pull</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3. </a:t>
            </a:r>
            <a:r>
              <a:rPr lang="en-US" altLang="ja-JP" sz="4400" b="1" dirty="0">
                <a:latin typeface="Cavolini" panose="03000502040302020204" pitchFamily="66" charset="0"/>
                <a:cs typeface="Cavolini" panose="03000502040302020204" pitchFamily="66" charset="0"/>
              </a:rPr>
              <a:t>turk</a:t>
            </a:r>
            <a:r>
              <a:rPr lang="en-US" altLang="ja-JP" sz="4400" b="1" dirty="0">
                <a:solidFill>
                  <a:srgbClr val="FF0000"/>
                </a:solidFill>
                <a:latin typeface="Cavolini" panose="03000502040302020204" pitchFamily="66" charset="0"/>
                <a:cs typeface="Cavolini" panose="03000502040302020204" pitchFamily="66" charset="0"/>
              </a:rPr>
              <a:t>ey</a:t>
            </a:r>
            <a:endParaRPr kumimoji="1" lang="en-US" altLang="ja-JP" sz="4400" b="1" dirty="0">
              <a:solidFill>
                <a:srgbClr val="FF0000"/>
              </a:solidFill>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4. monk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5. barl</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6. 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hole</a:t>
            </a:r>
          </a:p>
          <a:p>
            <a:endParaRPr lang="en-US" altLang="ja-JP" sz="4800" b="1" dirty="0">
              <a:latin typeface="Cavolini" panose="03000502040302020204" pitchFamily="66" charset="0"/>
              <a:cs typeface="Cavolini" panose="03000502040302020204" pitchFamily="66" charset="0"/>
            </a:endParaRPr>
          </a:p>
        </p:txBody>
      </p:sp>
      <p:pic>
        <p:nvPicPr>
          <p:cNvPr id="5" name="図 4">
            <a:extLst>
              <a:ext uri="{FF2B5EF4-FFF2-40B4-BE49-F238E27FC236}">
                <a16:creationId xmlns:a16="http://schemas.microsoft.com/office/drawing/2014/main" id="{DA4C189D-8F8F-4782-8C42-1183AC1288AA}"/>
              </a:ext>
            </a:extLst>
          </p:cNvPr>
          <p:cNvPicPr>
            <a:picLocks noChangeAspect="1"/>
          </p:cNvPicPr>
          <p:nvPr/>
        </p:nvPicPr>
        <p:blipFill>
          <a:blip r:embed="rId2"/>
          <a:stretch>
            <a:fillRect/>
          </a:stretch>
        </p:blipFill>
        <p:spPr>
          <a:xfrm>
            <a:off x="5076825" y="2762250"/>
            <a:ext cx="2038350" cy="2247900"/>
          </a:xfrm>
          <a:prstGeom prst="rect">
            <a:avLst/>
          </a:prstGeom>
          <a:ln>
            <a:noFill/>
          </a:ln>
          <a:effectLst>
            <a:softEdge rad="112500"/>
          </a:effectLst>
        </p:spPr>
      </p:pic>
      <p:pic>
        <p:nvPicPr>
          <p:cNvPr id="6" name="図 5">
            <a:extLst>
              <a:ext uri="{FF2B5EF4-FFF2-40B4-BE49-F238E27FC236}">
                <a16:creationId xmlns:a16="http://schemas.microsoft.com/office/drawing/2014/main" id="{5AF0E829-7E40-4890-9319-EEF99D2E30B1}"/>
              </a:ext>
            </a:extLst>
          </p:cNvPr>
          <p:cNvPicPr>
            <a:picLocks noChangeAspect="1"/>
          </p:cNvPicPr>
          <p:nvPr/>
        </p:nvPicPr>
        <p:blipFill>
          <a:blip r:embed="rId3"/>
          <a:stretch>
            <a:fillRect/>
          </a:stretch>
        </p:blipFill>
        <p:spPr>
          <a:xfrm>
            <a:off x="8060851" y="3389333"/>
            <a:ext cx="2145978" cy="993734"/>
          </a:xfrm>
          <a:prstGeom prst="rect">
            <a:avLst/>
          </a:prstGeom>
        </p:spPr>
      </p:pic>
    </p:spTree>
    <p:extLst>
      <p:ext uri="{BB962C8B-B14F-4D97-AF65-F5344CB8AC3E}">
        <p14:creationId xmlns:p14="http://schemas.microsoft.com/office/powerpoint/2010/main" val="2290930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8414EFF-2BC8-45D5-8611-A98519003472}"/>
              </a:ext>
            </a:extLst>
          </p:cNvPr>
          <p:cNvSpPr txBox="1"/>
          <p:nvPr/>
        </p:nvSpPr>
        <p:spPr>
          <a:xfrm>
            <a:off x="442912" y="71195"/>
            <a:ext cx="11556047" cy="3539430"/>
          </a:xfrm>
          <a:prstGeom prst="rect">
            <a:avLst/>
          </a:prstGeom>
          <a:noFill/>
        </p:spPr>
        <p:txBody>
          <a:bodyPr wrap="square" rtlCol="0">
            <a:spAutoFit/>
          </a:bodyPr>
          <a:lstStyle/>
          <a:p>
            <a:pPr marL="342900" indent="-342900">
              <a:buAutoNum type="arabicPeriod"/>
            </a:pP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k</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 </a:t>
            </a:r>
            <a:r>
              <a:rPr kumimoji="1" lang="en-US" altLang="ja-JP" sz="4400" b="1" dirty="0">
                <a:latin typeface="Cavolini" panose="03000502040302020204" pitchFamily="66" charset="0"/>
                <a:cs typeface="Cavolini" panose="03000502040302020204" pitchFamily="66" charset="0"/>
              </a:rPr>
              <a:t>   		2. </a:t>
            </a:r>
            <a:r>
              <a:rPr lang="en-US" altLang="ja-JP" sz="4400" b="1" dirty="0">
                <a:latin typeface="Cavolini" panose="03000502040302020204" pitchFamily="66" charset="0"/>
                <a:cs typeface="Cavolini" panose="03000502040302020204" pitchFamily="66" charset="0"/>
              </a:rPr>
              <a:t>pull</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3. </a:t>
            </a:r>
            <a:r>
              <a:rPr lang="en-US" altLang="ja-JP" sz="4400" b="1" dirty="0">
                <a:latin typeface="Cavolini" panose="03000502040302020204" pitchFamily="66" charset="0"/>
                <a:cs typeface="Cavolini" panose="03000502040302020204" pitchFamily="66" charset="0"/>
              </a:rPr>
              <a:t>turk</a:t>
            </a:r>
            <a:r>
              <a:rPr lang="en-US" altLang="ja-JP" sz="4400" b="1" dirty="0">
                <a:solidFill>
                  <a:srgbClr val="FF0000"/>
                </a:solidFill>
                <a:latin typeface="Cavolini" panose="03000502040302020204" pitchFamily="66" charset="0"/>
                <a:cs typeface="Cavolini" panose="03000502040302020204" pitchFamily="66" charset="0"/>
              </a:rPr>
              <a:t>ey</a:t>
            </a:r>
            <a:endParaRPr kumimoji="1" lang="en-US" altLang="ja-JP" sz="4400" b="1" dirty="0">
              <a:solidFill>
                <a:srgbClr val="FF0000"/>
              </a:solidFill>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4. monk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5. barl</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6. 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hole</a:t>
            </a:r>
          </a:p>
          <a:p>
            <a:endParaRPr lang="en-US" altLang="ja-JP" sz="4400" b="1" dirty="0">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7. Here is some mon</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for the chalk.</a:t>
            </a:r>
          </a:p>
          <a:p>
            <a:endParaRPr lang="en-US" altLang="ja-JP" sz="4800" b="1" dirty="0">
              <a:latin typeface="Cavolini" panose="03000502040302020204" pitchFamily="66" charset="0"/>
              <a:cs typeface="Cavolini" panose="03000502040302020204" pitchFamily="66" charset="0"/>
            </a:endParaRPr>
          </a:p>
        </p:txBody>
      </p:sp>
      <p:pic>
        <p:nvPicPr>
          <p:cNvPr id="3" name="図 2">
            <a:extLst>
              <a:ext uri="{FF2B5EF4-FFF2-40B4-BE49-F238E27FC236}">
                <a16:creationId xmlns:a16="http://schemas.microsoft.com/office/drawing/2014/main" id="{9F4D2A92-90E1-4D45-94B9-D2FEA15B583D}"/>
              </a:ext>
            </a:extLst>
          </p:cNvPr>
          <p:cNvPicPr>
            <a:picLocks noChangeAspect="1"/>
          </p:cNvPicPr>
          <p:nvPr/>
        </p:nvPicPr>
        <p:blipFill>
          <a:blip r:embed="rId2"/>
          <a:stretch>
            <a:fillRect/>
          </a:stretch>
        </p:blipFill>
        <p:spPr>
          <a:xfrm>
            <a:off x="5061902" y="3307714"/>
            <a:ext cx="5703903" cy="2971165"/>
          </a:xfrm>
          <a:prstGeom prst="rect">
            <a:avLst/>
          </a:prstGeom>
          <a:ln>
            <a:noFill/>
          </a:ln>
          <a:effectLst>
            <a:softEdge rad="112500"/>
          </a:effectLst>
        </p:spPr>
      </p:pic>
      <p:pic>
        <p:nvPicPr>
          <p:cNvPr id="4" name="図 3">
            <a:extLst>
              <a:ext uri="{FF2B5EF4-FFF2-40B4-BE49-F238E27FC236}">
                <a16:creationId xmlns:a16="http://schemas.microsoft.com/office/drawing/2014/main" id="{3FB275C6-E5C5-4237-A1C1-B0CAE23BF401}"/>
              </a:ext>
            </a:extLst>
          </p:cNvPr>
          <p:cNvPicPr>
            <a:picLocks noChangeAspect="1"/>
          </p:cNvPicPr>
          <p:nvPr/>
        </p:nvPicPr>
        <p:blipFill>
          <a:blip r:embed="rId3"/>
          <a:stretch>
            <a:fillRect/>
          </a:stretch>
        </p:blipFill>
        <p:spPr>
          <a:xfrm>
            <a:off x="1625486" y="4535272"/>
            <a:ext cx="2621507" cy="1743607"/>
          </a:xfrm>
          <a:prstGeom prst="rect">
            <a:avLst/>
          </a:prstGeom>
        </p:spPr>
      </p:pic>
    </p:spTree>
    <p:extLst>
      <p:ext uri="{BB962C8B-B14F-4D97-AF65-F5344CB8AC3E}">
        <p14:creationId xmlns:p14="http://schemas.microsoft.com/office/powerpoint/2010/main" val="679511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8414EFF-2BC8-45D5-8611-A98519003472}"/>
              </a:ext>
            </a:extLst>
          </p:cNvPr>
          <p:cNvSpPr txBox="1"/>
          <p:nvPr/>
        </p:nvSpPr>
        <p:spPr>
          <a:xfrm>
            <a:off x="442912" y="71195"/>
            <a:ext cx="11556047" cy="5570756"/>
          </a:xfrm>
          <a:prstGeom prst="rect">
            <a:avLst/>
          </a:prstGeom>
          <a:noFill/>
        </p:spPr>
        <p:txBody>
          <a:bodyPr wrap="square" rtlCol="0">
            <a:spAutoFit/>
          </a:bodyPr>
          <a:lstStyle/>
          <a:p>
            <a:pPr marL="342900" indent="-342900">
              <a:buAutoNum type="arabicPeriod"/>
            </a:pP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k</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 </a:t>
            </a:r>
            <a:r>
              <a:rPr kumimoji="1" lang="en-US" altLang="ja-JP" sz="4400" b="1" dirty="0">
                <a:latin typeface="Cavolini" panose="03000502040302020204" pitchFamily="66" charset="0"/>
                <a:cs typeface="Cavolini" panose="03000502040302020204" pitchFamily="66" charset="0"/>
              </a:rPr>
              <a:t>   		2. </a:t>
            </a:r>
            <a:r>
              <a:rPr lang="en-US" altLang="ja-JP" sz="4400" b="1" dirty="0">
                <a:latin typeface="Cavolini" panose="03000502040302020204" pitchFamily="66" charset="0"/>
                <a:cs typeface="Cavolini" panose="03000502040302020204" pitchFamily="66" charset="0"/>
              </a:rPr>
              <a:t>pull</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3. </a:t>
            </a:r>
            <a:r>
              <a:rPr lang="en-US" altLang="ja-JP" sz="4400" b="1" dirty="0">
                <a:latin typeface="Cavolini" panose="03000502040302020204" pitchFamily="66" charset="0"/>
                <a:cs typeface="Cavolini" panose="03000502040302020204" pitchFamily="66" charset="0"/>
              </a:rPr>
              <a:t>turk</a:t>
            </a:r>
            <a:r>
              <a:rPr lang="en-US" altLang="ja-JP" sz="4400" b="1" dirty="0">
                <a:solidFill>
                  <a:srgbClr val="FF0000"/>
                </a:solidFill>
                <a:latin typeface="Cavolini" panose="03000502040302020204" pitchFamily="66" charset="0"/>
                <a:cs typeface="Cavolini" panose="03000502040302020204" pitchFamily="66" charset="0"/>
              </a:rPr>
              <a:t>ey</a:t>
            </a:r>
            <a:endParaRPr kumimoji="1" lang="en-US" altLang="ja-JP" sz="4400" b="1" dirty="0">
              <a:solidFill>
                <a:srgbClr val="FF0000"/>
              </a:solidFill>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4. monk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5. barl</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6. 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hole</a:t>
            </a:r>
          </a:p>
          <a:p>
            <a:endParaRPr lang="en-US" altLang="ja-JP" sz="4400" b="1" dirty="0">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7. Here is some mon</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for the chalk.</a:t>
            </a:r>
          </a:p>
          <a:p>
            <a:endParaRPr lang="en-US" altLang="ja-JP" sz="4400" b="1" dirty="0">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8. She rode a donk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a:t>
            </a:r>
          </a:p>
          <a:p>
            <a:r>
              <a:rPr lang="en-US" altLang="ja-JP" sz="4400" b="1" dirty="0">
                <a:latin typeface="Cavolini" panose="03000502040302020204" pitchFamily="66" charset="0"/>
                <a:cs typeface="Cavolini" panose="03000502040302020204" pitchFamily="66" charset="0"/>
              </a:rPr>
              <a:t>    this morning.</a:t>
            </a:r>
          </a:p>
          <a:p>
            <a:endParaRPr lang="en-US" altLang="ja-JP" sz="4800" b="1" dirty="0">
              <a:latin typeface="Cavolini" panose="03000502040302020204" pitchFamily="66" charset="0"/>
              <a:cs typeface="Cavolini" panose="03000502040302020204" pitchFamily="66" charset="0"/>
            </a:endParaRPr>
          </a:p>
        </p:txBody>
      </p:sp>
      <p:pic>
        <p:nvPicPr>
          <p:cNvPr id="3" name="図 2">
            <a:extLst>
              <a:ext uri="{FF2B5EF4-FFF2-40B4-BE49-F238E27FC236}">
                <a16:creationId xmlns:a16="http://schemas.microsoft.com/office/drawing/2014/main" id="{B85DFC87-1A2A-4975-B0AE-649C41FC6239}"/>
              </a:ext>
            </a:extLst>
          </p:cNvPr>
          <p:cNvPicPr>
            <a:picLocks noChangeAspect="1"/>
          </p:cNvPicPr>
          <p:nvPr/>
        </p:nvPicPr>
        <p:blipFill>
          <a:blip r:embed="rId2"/>
          <a:stretch>
            <a:fillRect/>
          </a:stretch>
        </p:blipFill>
        <p:spPr>
          <a:xfrm>
            <a:off x="7020174" y="3169920"/>
            <a:ext cx="4728914" cy="3352800"/>
          </a:xfrm>
          <a:prstGeom prst="rect">
            <a:avLst/>
          </a:prstGeom>
          <a:ln>
            <a:noFill/>
          </a:ln>
          <a:effectLst>
            <a:softEdge rad="112500"/>
          </a:effectLst>
        </p:spPr>
      </p:pic>
    </p:spTree>
    <p:extLst>
      <p:ext uri="{BB962C8B-B14F-4D97-AF65-F5344CB8AC3E}">
        <p14:creationId xmlns:p14="http://schemas.microsoft.com/office/powerpoint/2010/main" val="30989161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Ghost Clipart Transparent, Download Free Clip Art, Free Clip ...">
            <a:extLst>
              <a:ext uri="{FF2B5EF4-FFF2-40B4-BE49-F238E27FC236}">
                <a16:creationId xmlns:a16="http://schemas.microsoft.com/office/drawing/2014/main" id="{0765D913-B469-426A-B7DC-724C4101A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2438400"/>
            <a:ext cx="2305050"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78414EFF-2BC8-45D5-8611-A98519003472}"/>
              </a:ext>
            </a:extLst>
          </p:cNvPr>
          <p:cNvSpPr txBox="1"/>
          <p:nvPr/>
        </p:nvSpPr>
        <p:spPr>
          <a:xfrm>
            <a:off x="442912" y="71195"/>
            <a:ext cx="11472863" cy="7602081"/>
          </a:xfrm>
          <a:prstGeom prst="rect">
            <a:avLst/>
          </a:prstGeom>
          <a:noFill/>
        </p:spPr>
        <p:txBody>
          <a:bodyPr wrap="square" rtlCol="0">
            <a:spAutoFit/>
          </a:bodyPr>
          <a:lstStyle/>
          <a:p>
            <a:pPr marL="342900" indent="-342900">
              <a:buAutoNum type="arabicPeriod"/>
            </a:pP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k</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a:t>
            </a:r>
            <a:r>
              <a:rPr lang="en-US" altLang="ja-JP" sz="4400" b="1" dirty="0">
                <a:latin typeface="Cavolini" panose="03000502040302020204" pitchFamily="66" charset="0"/>
                <a:cs typeface="Cavolini" panose="03000502040302020204" pitchFamily="66" charset="0"/>
              </a:rPr>
              <a:t> </a:t>
            </a:r>
            <a:r>
              <a:rPr kumimoji="1" lang="en-US" altLang="ja-JP" sz="4400" b="1" dirty="0">
                <a:latin typeface="Cavolini" panose="03000502040302020204" pitchFamily="66" charset="0"/>
                <a:cs typeface="Cavolini" panose="03000502040302020204" pitchFamily="66" charset="0"/>
              </a:rPr>
              <a:t>   		2. </a:t>
            </a:r>
            <a:r>
              <a:rPr lang="en-US" altLang="ja-JP" sz="4400" b="1" dirty="0">
                <a:latin typeface="Cavolini" panose="03000502040302020204" pitchFamily="66" charset="0"/>
                <a:cs typeface="Cavolini" panose="03000502040302020204" pitchFamily="66" charset="0"/>
              </a:rPr>
              <a:t>pull</a:t>
            </a:r>
            <a:r>
              <a:rPr lang="en-US" altLang="ja-JP" sz="4400" b="1" dirty="0">
                <a:solidFill>
                  <a:srgbClr val="FF0000"/>
                </a:solidFill>
                <a:latin typeface="Cavolini" panose="03000502040302020204" pitchFamily="66" charset="0"/>
                <a:cs typeface="Cavolini" panose="03000502040302020204" pitchFamily="66" charset="0"/>
              </a:rPr>
              <a:t>ey</a:t>
            </a:r>
            <a:r>
              <a:rPr kumimoji="1" lang="en-US" altLang="ja-JP" sz="4400" b="1" dirty="0">
                <a:latin typeface="Cavolini" panose="03000502040302020204" pitchFamily="66" charset="0"/>
                <a:cs typeface="Cavolini" panose="03000502040302020204" pitchFamily="66" charset="0"/>
              </a:rPr>
              <a:t>		3. </a:t>
            </a:r>
            <a:r>
              <a:rPr lang="en-US" altLang="ja-JP" sz="4400" b="1" dirty="0">
                <a:latin typeface="Cavolini" panose="03000502040302020204" pitchFamily="66" charset="0"/>
                <a:cs typeface="Cavolini" panose="03000502040302020204" pitchFamily="66" charset="0"/>
              </a:rPr>
              <a:t>turk</a:t>
            </a:r>
            <a:r>
              <a:rPr lang="en-US" altLang="ja-JP" sz="4400" b="1" dirty="0">
                <a:solidFill>
                  <a:srgbClr val="FF0000"/>
                </a:solidFill>
                <a:latin typeface="Cavolini" panose="03000502040302020204" pitchFamily="66" charset="0"/>
                <a:cs typeface="Cavolini" panose="03000502040302020204" pitchFamily="66" charset="0"/>
              </a:rPr>
              <a:t>ey</a:t>
            </a:r>
            <a:endParaRPr kumimoji="1" lang="en-US" altLang="ja-JP" sz="4400" b="1" dirty="0">
              <a:solidFill>
                <a:srgbClr val="FF0000"/>
              </a:solidFill>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4. monk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5. barl</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6. 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hole</a:t>
            </a:r>
          </a:p>
          <a:p>
            <a:endParaRPr lang="en-US" altLang="ja-JP" sz="4400" b="1" dirty="0">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7. Here is some mon</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for the chalk.</a:t>
            </a:r>
          </a:p>
          <a:p>
            <a:endParaRPr lang="en-US" altLang="ja-JP" sz="4400" b="1" dirty="0">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8. She rode a donk</a:t>
            </a:r>
            <a:r>
              <a:rPr lang="en-US" altLang="ja-JP" sz="4400" b="1" dirty="0">
                <a:solidFill>
                  <a:srgbClr val="FF0000"/>
                </a:solidFill>
                <a:latin typeface="Cavolini" panose="03000502040302020204" pitchFamily="66" charset="0"/>
                <a:cs typeface="Cavolini" panose="03000502040302020204" pitchFamily="66" charset="0"/>
              </a:rPr>
              <a:t>ey</a:t>
            </a:r>
            <a:r>
              <a:rPr lang="en-US" altLang="ja-JP" sz="4400" b="1" dirty="0">
                <a:latin typeface="Cavolini" panose="03000502040302020204" pitchFamily="66" charset="0"/>
                <a:cs typeface="Cavolini" panose="03000502040302020204" pitchFamily="66" charset="0"/>
              </a:rPr>
              <a:t> </a:t>
            </a:r>
          </a:p>
          <a:p>
            <a:r>
              <a:rPr lang="en-US" altLang="ja-JP" sz="4400" b="1" dirty="0">
                <a:latin typeface="Cavolini" panose="03000502040302020204" pitchFamily="66" charset="0"/>
                <a:cs typeface="Cavolini" panose="03000502040302020204" pitchFamily="66" charset="0"/>
              </a:rPr>
              <a:t>    this morning.</a:t>
            </a:r>
          </a:p>
          <a:p>
            <a:endParaRPr lang="en-US" altLang="ja-JP" sz="4400" b="1" dirty="0">
              <a:latin typeface="Cavolini" panose="03000502040302020204" pitchFamily="66" charset="0"/>
              <a:cs typeface="Cavolini" panose="03000502040302020204" pitchFamily="66" charset="0"/>
            </a:endParaRPr>
          </a:p>
          <a:p>
            <a:r>
              <a:rPr lang="en-US" altLang="ja-JP" sz="4400" b="1" dirty="0">
                <a:latin typeface="Cavolini" panose="03000502040302020204" pitchFamily="66" charset="0"/>
                <a:cs typeface="Cavolini" panose="03000502040302020204" pitchFamily="66" charset="0"/>
              </a:rPr>
              <a:t>9. They say the chimn</a:t>
            </a:r>
            <a:r>
              <a:rPr lang="en-US" altLang="ja-JP" sz="4400" b="1" dirty="0">
                <a:solidFill>
                  <a:srgbClr val="FF0000"/>
                </a:solidFill>
                <a:latin typeface="Cavolini" panose="03000502040302020204" pitchFamily="66" charset="0"/>
                <a:cs typeface="Cavolini" panose="03000502040302020204" pitchFamily="66" charset="0"/>
              </a:rPr>
              <a:t>ey</a:t>
            </a:r>
          </a:p>
          <a:p>
            <a:r>
              <a:rPr lang="en-US" altLang="ja-JP" sz="4400" b="1" dirty="0">
                <a:latin typeface="Cavolini" panose="03000502040302020204" pitchFamily="66" charset="0"/>
                <a:cs typeface="Cavolini" panose="03000502040302020204" pitchFamily="66" charset="0"/>
              </a:rPr>
              <a:t>    is haunted.</a:t>
            </a:r>
          </a:p>
          <a:p>
            <a:endParaRPr lang="en-US" altLang="ja-JP" sz="4800" b="1" dirty="0">
              <a:latin typeface="Cavolini" panose="03000502040302020204" pitchFamily="66" charset="0"/>
              <a:cs typeface="Cavolini" panose="03000502040302020204" pitchFamily="66" charset="0"/>
            </a:endParaRPr>
          </a:p>
        </p:txBody>
      </p:sp>
      <p:pic>
        <p:nvPicPr>
          <p:cNvPr id="4" name="図 3">
            <a:extLst>
              <a:ext uri="{FF2B5EF4-FFF2-40B4-BE49-F238E27FC236}">
                <a16:creationId xmlns:a16="http://schemas.microsoft.com/office/drawing/2014/main" id="{4E5F1920-C35C-450F-9EC4-8393166B20A9}"/>
              </a:ext>
            </a:extLst>
          </p:cNvPr>
          <p:cNvPicPr>
            <a:picLocks noChangeAspect="1"/>
          </p:cNvPicPr>
          <p:nvPr/>
        </p:nvPicPr>
        <p:blipFill>
          <a:blip r:embed="rId3"/>
          <a:stretch>
            <a:fillRect/>
          </a:stretch>
        </p:blipFill>
        <p:spPr>
          <a:xfrm>
            <a:off x="7816727" y="3872235"/>
            <a:ext cx="4099048" cy="2733040"/>
          </a:xfrm>
          <a:prstGeom prst="rect">
            <a:avLst/>
          </a:prstGeom>
          <a:ln>
            <a:noFill/>
          </a:ln>
          <a:effectLst>
            <a:softEdge rad="112500"/>
          </a:effectLst>
        </p:spPr>
      </p:pic>
    </p:spTree>
    <p:extLst>
      <p:ext uri="{BB962C8B-B14F-4D97-AF65-F5344CB8AC3E}">
        <p14:creationId xmlns:p14="http://schemas.microsoft.com/office/powerpoint/2010/main" val="472766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テキスト ボックス 1">
            <a:extLst>
              <a:ext uri="{FF2B5EF4-FFF2-40B4-BE49-F238E27FC236}">
                <a16:creationId xmlns:a16="http://schemas.microsoft.com/office/drawing/2014/main" id="{44771740-57AF-437D-B310-7226A63EBA67}"/>
              </a:ext>
            </a:extLst>
          </p:cNvPr>
          <p:cNvSpPr txBox="1"/>
          <p:nvPr/>
        </p:nvSpPr>
        <p:spPr>
          <a:xfrm>
            <a:off x="6828634" y="254632"/>
            <a:ext cx="4805996" cy="1401448"/>
          </a:xfrm>
          <a:prstGeom prst="rect">
            <a:avLst/>
          </a:prstGeom>
        </p:spPr>
        <p:txBody>
          <a:bodyPr vert="horz" lIns="91440" tIns="45720" rIns="91440" bIns="45720" rtlCol="0" anchor="t">
            <a:noAutofit/>
          </a:bodyPr>
          <a:lstStyle/>
          <a:p>
            <a:pPr>
              <a:lnSpc>
                <a:spcPct val="90000"/>
              </a:lnSpc>
              <a:spcBef>
                <a:spcPct val="0"/>
              </a:spcBef>
              <a:spcAft>
                <a:spcPts val="600"/>
              </a:spcAft>
            </a:pPr>
            <a:r>
              <a:rPr kumimoji="1" lang="en-US" altLang="ja-JP" sz="9600" b="1" dirty="0">
                <a:solidFill>
                  <a:srgbClr val="000000"/>
                </a:solidFill>
                <a:latin typeface="+mj-lt"/>
                <a:ea typeface="+mj-ea"/>
                <a:cs typeface="+mj-cs"/>
              </a:rPr>
              <a:t>Thank you!</a:t>
            </a:r>
            <a:endParaRPr lang="en-US" altLang="ja-JP" sz="9600" b="1" dirty="0">
              <a:solidFill>
                <a:srgbClr val="000000"/>
              </a:solidFill>
              <a:latin typeface="+mj-lt"/>
              <a:ea typeface="+mj-ea"/>
              <a:cs typeface="+mj-cs"/>
            </a:endParaRPr>
          </a:p>
          <a:p>
            <a:pPr>
              <a:lnSpc>
                <a:spcPct val="90000"/>
              </a:lnSpc>
              <a:spcBef>
                <a:spcPct val="0"/>
              </a:spcBef>
              <a:spcAft>
                <a:spcPts val="600"/>
              </a:spcAft>
            </a:pPr>
            <a:r>
              <a:rPr kumimoji="1" lang="en-US" altLang="ja-JP" sz="9600" b="1" dirty="0">
                <a:solidFill>
                  <a:srgbClr val="000000"/>
                </a:solidFill>
                <a:latin typeface="+mj-lt"/>
                <a:ea typeface="+mj-ea"/>
                <a:cs typeface="+mj-cs"/>
              </a:rPr>
              <a:t>See </a:t>
            </a:r>
            <a:r>
              <a:rPr lang="en-US" altLang="ja-JP" sz="9600" b="1" dirty="0">
                <a:solidFill>
                  <a:srgbClr val="000000"/>
                </a:solidFill>
                <a:latin typeface="+mj-lt"/>
                <a:ea typeface="+mj-ea"/>
                <a:cs typeface="+mj-cs"/>
              </a:rPr>
              <a:t> you </a:t>
            </a:r>
          </a:p>
          <a:p>
            <a:pPr>
              <a:lnSpc>
                <a:spcPct val="90000"/>
              </a:lnSpc>
              <a:spcBef>
                <a:spcPct val="0"/>
              </a:spcBef>
              <a:spcAft>
                <a:spcPts val="600"/>
              </a:spcAft>
            </a:pPr>
            <a:r>
              <a:rPr lang="en-US" altLang="ja-JP" sz="9600" b="1" dirty="0">
                <a:solidFill>
                  <a:srgbClr val="000000"/>
                </a:solidFill>
                <a:latin typeface="+mj-lt"/>
                <a:ea typeface="+mj-ea"/>
                <a:cs typeface="+mj-cs"/>
              </a:rPr>
              <a:t>next lesson.</a:t>
            </a:r>
            <a:endParaRPr kumimoji="1" lang="en-US" altLang="ja-JP" sz="9600" b="1" dirty="0">
              <a:solidFill>
                <a:srgbClr val="000000"/>
              </a:solidFill>
              <a:latin typeface="+mj-lt"/>
              <a:ea typeface="+mj-ea"/>
              <a:cs typeface="+mj-cs"/>
            </a:endParaRPr>
          </a:p>
        </p:txBody>
      </p:sp>
      <p:sp>
        <p:nvSpPr>
          <p:cNvPr id="139"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458" name="Picture 2" descr="Clipart Jolly Phonics Characters - Snake Jolly Phonics Characters ...">
            <a:extLst>
              <a:ext uri="{FF2B5EF4-FFF2-40B4-BE49-F238E27FC236}">
                <a16:creationId xmlns:a16="http://schemas.microsoft.com/office/drawing/2014/main" id="{787895B4-FA1D-4398-9D08-4F036BBF494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3356" r="6827" b="3"/>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182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88AB8-56C0-4C57-90D1-44C471F21012}"/>
              </a:ext>
            </a:extLst>
          </p:cNvPr>
          <p:cNvSpPr txBox="1"/>
          <p:nvPr/>
        </p:nvSpPr>
        <p:spPr>
          <a:xfrm>
            <a:off x="439420" y="486043"/>
            <a:ext cx="4867275" cy="4524315"/>
          </a:xfrm>
          <a:prstGeom prst="rect">
            <a:avLst/>
          </a:prstGeom>
          <a:noFill/>
        </p:spPr>
        <p:txBody>
          <a:bodyPr wrap="square" rtlCol="0">
            <a:spAutoFit/>
          </a:bodyPr>
          <a:lstStyle/>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twig</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from</a:t>
            </a:r>
          </a:p>
          <a:p>
            <a:pPr marL="914400" indent="-914400">
              <a:buFontTx/>
              <a:buAutoNum type="arabicPeriod"/>
            </a:pPr>
            <a:r>
              <a:rPr lang="en-US" altLang="ja-JP" sz="7200" dirty="0">
                <a:latin typeface="Cavolini" panose="03000502040302020204" pitchFamily="66" charset="0"/>
                <a:ea typeface="メイリオ" panose="020B0604030504040204" pitchFamily="50" charset="-128"/>
                <a:cs typeface="Cavolini" panose="03000502040302020204" pitchFamily="66" charset="0"/>
              </a:rPr>
              <a:t>torch</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walk</a:t>
            </a:r>
          </a:p>
        </p:txBody>
      </p:sp>
      <p:sp>
        <p:nvSpPr>
          <p:cNvPr id="6" name="テキスト ボックス 5">
            <a:extLst>
              <a:ext uri="{FF2B5EF4-FFF2-40B4-BE49-F238E27FC236}">
                <a16:creationId xmlns:a16="http://schemas.microsoft.com/office/drawing/2014/main" id="{A6493B8D-674E-4937-9D32-6429492A9945}"/>
              </a:ext>
            </a:extLst>
          </p:cNvPr>
          <p:cNvSpPr txBox="1"/>
          <p:nvPr/>
        </p:nvSpPr>
        <p:spPr>
          <a:xfrm>
            <a:off x="5306695" y="486042"/>
            <a:ext cx="7701114" cy="1200329"/>
          </a:xfrm>
          <a:prstGeom prst="rect">
            <a:avLst/>
          </a:prstGeom>
          <a:noFill/>
        </p:spPr>
        <p:txBody>
          <a:bodyPr wrap="square" rtlCol="0">
            <a:spAutoFit/>
          </a:bodyPr>
          <a:lstStyle/>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a:t>
            </a:r>
          </a:p>
        </p:txBody>
      </p:sp>
    </p:spTree>
    <p:extLst>
      <p:ext uri="{BB962C8B-B14F-4D97-AF65-F5344CB8AC3E}">
        <p14:creationId xmlns:p14="http://schemas.microsoft.com/office/powerpoint/2010/main" val="93391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88AB8-56C0-4C57-90D1-44C471F21012}"/>
              </a:ext>
            </a:extLst>
          </p:cNvPr>
          <p:cNvSpPr txBox="1"/>
          <p:nvPr/>
        </p:nvSpPr>
        <p:spPr>
          <a:xfrm>
            <a:off x="439420" y="486043"/>
            <a:ext cx="4867275" cy="5632311"/>
          </a:xfrm>
          <a:prstGeom prst="rect">
            <a:avLst/>
          </a:prstGeom>
          <a:noFill/>
        </p:spPr>
        <p:txBody>
          <a:bodyPr wrap="square" rtlCol="0">
            <a:spAutoFit/>
          </a:bodyPr>
          <a:lstStyle/>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twig</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from</a:t>
            </a:r>
          </a:p>
          <a:p>
            <a:pPr marL="914400" indent="-914400">
              <a:buFontTx/>
              <a:buAutoNum type="arabicPeriod"/>
            </a:pPr>
            <a:r>
              <a:rPr lang="en-US" altLang="ja-JP" sz="7200" dirty="0">
                <a:latin typeface="Cavolini" panose="03000502040302020204" pitchFamily="66" charset="0"/>
                <a:ea typeface="メイリオ" panose="020B0604030504040204" pitchFamily="50" charset="-128"/>
                <a:cs typeface="Cavolini" panose="03000502040302020204" pitchFamily="66" charset="0"/>
              </a:rPr>
              <a:t>torch</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walk</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jaw</a:t>
            </a:r>
            <a:endParaRPr kumimoji="1" lang="ja-JP" altLang="en-US" sz="7200" dirty="0">
              <a:latin typeface="Cavolini" panose="03000502040302020204" pitchFamily="66" charset="0"/>
              <a:ea typeface="メイリオ" panose="020B0604030504040204" pitchFamily="50" charset="-128"/>
              <a:cs typeface="Cavolini" panose="03000502040302020204" pitchFamily="66" charset="0"/>
            </a:endParaRPr>
          </a:p>
        </p:txBody>
      </p:sp>
      <p:sp>
        <p:nvSpPr>
          <p:cNvPr id="6" name="テキスト ボックス 5">
            <a:extLst>
              <a:ext uri="{FF2B5EF4-FFF2-40B4-BE49-F238E27FC236}">
                <a16:creationId xmlns:a16="http://schemas.microsoft.com/office/drawing/2014/main" id="{A6493B8D-674E-4937-9D32-6429492A9945}"/>
              </a:ext>
            </a:extLst>
          </p:cNvPr>
          <p:cNvSpPr txBox="1"/>
          <p:nvPr/>
        </p:nvSpPr>
        <p:spPr>
          <a:xfrm>
            <a:off x="5306695" y="486042"/>
            <a:ext cx="7701114" cy="1200329"/>
          </a:xfrm>
          <a:prstGeom prst="rect">
            <a:avLst/>
          </a:prstGeom>
          <a:noFill/>
        </p:spPr>
        <p:txBody>
          <a:bodyPr wrap="square" rtlCol="0">
            <a:spAutoFit/>
          </a:bodyPr>
          <a:lstStyle/>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a:t>
            </a:r>
          </a:p>
        </p:txBody>
      </p:sp>
    </p:spTree>
    <p:extLst>
      <p:ext uri="{BB962C8B-B14F-4D97-AF65-F5344CB8AC3E}">
        <p14:creationId xmlns:p14="http://schemas.microsoft.com/office/powerpoint/2010/main" val="4143967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88AB8-56C0-4C57-90D1-44C471F21012}"/>
              </a:ext>
            </a:extLst>
          </p:cNvPr>
          <p:cNvSpPr txBox="1"/>
          <p:nvPr/>
        </p:nvSpPr>
        <p:spPr>
          <a:xfrm>
            <a:off x="439420" y="486043"/>
            <a:ext cx="4867275" cy="5632311"/>
          </a:xfrm>
          <a:prstGeom prst="rect">
            <a:avLst/>
          </a:prstGeom>
          <a:noFill/>
        </p:spPr>
        <p:txBody>
          <a:bodyPr wrap="square" rtlCol="0">
            <a:spAutoFit/>
          </a:bodyPr>
          <a:lstStyle/>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twig</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from</a:t>
            </a:r>
          </a:p>
          <a:p>
            <a:pPr marL="914400" indent="-914400">
              <a:buFontTx/>
              <a:buAutoNum type="arabicPeriod"/>
            </a:pPr>
            <a:r>
              <a:rPr lang="en-US" altLang="ja-JP" sz="7200" dirty="0">
                <a:latin typeface="Cavolini" panose="03000502040302020204" pitchFamily="66" charset="0"/>
                <a:ea typeface="メイリオ" panose="020B0604030504040204" pitchFamily="50" charset="-128"/>
                <a:cs typeface="Cavolini" panose="03000502040302020204" pitchFamily="66" charset="0"/>
              </a:rPr>
              <a:t>torch</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walk</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jaw</a:t>
            </a:r>
            <a:endParaRPr kumimoji="1" lang="ja-JP" altLang="en-US" sz="7200" dirty="0">
              <a:latin typeface="Cavolini" panose="03000502040302020204" pitchFamily="66" charset="0"/>
              <a:ea typeface="メイリオ" panose="020B0604030504040204" pitchFamily="50" charset="-128"/>
              <a:cs typeface="Cavolini" panose="03000502040302020204" pitchFamily="66" charset="0"/>
            </a:endParaRPr>
          </a:p>
        </p:txBody>
      </p:sp>
      <p:sp>
        <p:nvSpPr>
          <p:cNvPr id="6" name="テキスト ボックス 5">
            <a:extLst>
              <a:ext uri="{FF2B5EF4-FFF2-40B4-BE49-F238E27FC236}">
                <a16:creationId xmlns:a16="http://schemas.microsoft.com/office/drawing/2014/main" id="{A6493B8D-674E-4937-9D32-6429492A9945}"/>
              </a:ext>
            </a:extLst>
          </p:cNvPr>
          <p:cNvSpPr txBox="1"/>
          <p:nvPr/>
        </p:nvSpPr>
        <p:spPr>
          <a:xfrm>
            <a:off x="5306695" y="486042"/>
            <a:ext cx="7701114" cy="2308324"/>
          </a:xfrm>
          <a:prstGeom prst="rect">
            <a:avLst/>
          </a:prstGeom>
          <a:noFill/>
        </p:spPr>
        <p:txBody>
          <a:bodyPr wrap="square" rtlCol="0">
            <a:spAutoFit/>
          </a:bodyPr>
          <a:lstStyle/>
          <a:p>
            <a:r>
              <a:rPr lang="en-US" altLang="ja-JP" sz="7200" dirty="0">
                <a:latin typeface="Cavolini" panose="03000502040302020204" pitchFamily="66" charset="0"/>
                <a:ea typeface="メイリオ" panose="020B0604030504040204" pitchFamily="50" charset="-128"/>
                <a:cs typeface="Cavolini" panose="03000502040302020204" pitchFamily="66" charset="0"/>
              </a:rPr>
              <a:t> 6. north</a:t>
            </a: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a:t>
            </a:r>
          </a:p>
        </p:txBody>
      </p:sp>
    </p:spTree>
    <p:extLst>
      <p:ext uri="{BB962C8B-B14F-4D97-AF65-F5344CB8AC3E}">
        <p14:creationId xmlns:p14="http://schemas.microsoft.com/office/powerpoint/2010/main" val="2466074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5888AB8-56C0-4C57-90D1-44C471F21012}"/>
              </a:ext>
            </a:extLst>
          </p:cNvPr>
          <p:cNvSpPr txBox="1"/>
          <p:nvPr/>
        </p:nvSpPr>
        <p:spPr>
          <a:xfrm>
            <a:off x="439420" y="486043"/>
            <a:ext cx="4867275" cy="5632311"/>
          </a:xfrm>
          <a:prstGeom prst="rect">
            <a:avLst/>
          </a:prstGeom>
          <a:noFill/>
        </p:spPr>
        <p:txBody>
          <a:bodyPr wrap="square" rtlCol="0">
            <a:spAutoFit/>
          </a:bodyPr>
          <a:lstStyle/>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twig</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from</a:t>
            </a:r>
          </a:p>
          <a:p>
            <a:pPr marL="914400" indent="-914400">
              <a:buFontTx/>
              <a:buAutoNum type="arabicPeriod"/>
            </a:pPr>
            <a:r>
              <a:rPr lang="en-US" altLang="ja-JP" sz="7200" dirty="0">
                <a:latin typeface="Cavolini" panose="03000502040302020204" pitchFamily="66" charset="0"/>
                <a:ea typeface="メイリオ" panose="020B0604030504040204" pitchFamily="50" charset="-128"/>
                <a:cs typeface="Cavolini" panose="03000502040302020204" pitchFamily="66" charset="0"/>
              </a:rPr>
              <a:t>torch</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walk</a:t>
            </a:r>
          </a:p>
          <a:p>
            <a:pPr marL="914400" indent="-914400">
              <a:buAutoNum type="arabicPeriod"/>
            </a:pPr>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jaw</a:t>
            </a:r>
            <a:endParaRPr kumimoji="1" lang="ja-JP" altLang="en-US" sz="7200" dirty="0">
              <a:latin typeface="Cavolini" panose="03000502040302020204" pitchFamily="66" charset="0"/>
              <a:ea typeface="メイリオ" panose="020B0604030504040204" pitchFamily="50" charset="-128"/>
              <a:cs typeface="Cavolini" panose="03000502040302020204" pitchFamily="66" charset="0"/>
            </a:endParaRPr>
          </a:p>
        </p:txBody>
      </p:sp>
      <p:sp>
        <p:nvSpPr>
          <p:cNvPr id="6" name="テキスト ボックス 5">
            <a:extLst>
              <a:ext uri="{FF2B5EF4-FFF2-40B4-BE49-F238E27FC236}">
                <a16:creationId xmlns:a16="http://schemas.microsoft.com/office/drawing/2014/main" id="{A6493B8D-674E-4937-9D32-6429492A9945}"/>
              </a:ext>
            </a:extLst>
          </p:cNvPr>
          <p:cNvSpPr txBox="1"/>
          <p:nvPr/>
        </p:nvSpPr>
        <p:spPr>
          <a:xfrm>
            <a:off x="5306695" y="486042"/>
            <a:ext cx="7701114" cy="3416320"/>
          </a:xfrm>
          <a:prstGeom prst="rect">
            <a:avLst/>
          </a:prstGeom>
          <a:noFill/>
        </p:spPr>
        <p:txBody>
          <a:bodyPr wrap="square" rtlCol="0">
            <a:spAutoFit/>
          </a:bodyPr>
          <a:lstStyle/>
          <a:p>
            <a:r>
              <a:rPr lang="en-US" altLang="ja-JP" sz="7200" dirty="0">
                <a:latin typeface="Cavolini" panose="03000502040302020204" pitchFamily="66" charset="0"/>
                <a:ea typeface="メイリオ" panose="020B0604030504040204" pitchFamily="50" charset="-128"/>
                <a:cs typeface="Cavolini" panose="03000502040302020204" pitchFamily="66" charset="0"/>
              </a:rPr>
              <a:t> 6. north</a:t>
            </a: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7. straw</a:t>
            </a:r>
          </a:p>
          <a:p>
            <a:r>
              <a:rPr kumimoji="1" lang="en-US" altLang="ja-JP" sz="7200" dirty="0">
                <a:latin typeface="Cavolini" panose="03000502040302020204" pitchFamily="66" charset="0"/>
                <a:ea typeface="メイリオ" panose="020B0604030504040204" pitchFamily="50" charset="-128"/>
                <a:cs typeface="Cavolini" panose="03000502040302020204" pitchFamily="66" charset="0"/>
              </a:rPr>
              <a:t>  </a:t>
            </a:r>
          </a:p>
        </p:txBody>
      </p:sp>
    </p:spTree>
    <p:extLst>
      <p:ext uri="{BB962C8B-B14F-4D97-AF65-F5344CB8AC3E}">
        <p14:creationId xmlns:p14="http://schemas.microsoft.com/office/powerpoint/2010/main" val="92441761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2370</TotalTime>
  <Words>1688</Words>
  <Application>Microsoft Office PowerPoint</Application>
  <PresentationFormat>ワイド画面</PresentationFormat>
  <Paragraphs>347</Paragraphs>
  <Slides>59</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59</vt:i4>
      </vt:variant>
    </vt:vector>
  </HeadingPairs>
  <TitlesOfParts>
    <vt:vector size="68" baseType="lpstr">
      <vt:lpstr>メイリオ</vt:lpstr>
      <vt:lpstr>游ゴシック</vt:lpstr>
      <vt:lpstr>游ゴシック Light</vt:lpstr>
      <vt:lpstr>Abadi</vt:lpstr>
      <vt:lpstr>Aharoni</vt:lpstr>
      <vt:lpstr>Arial</vt:lpstr>
      <vt:lpstr>Calibri</vt:lpstr>
      <vt:lpstr>Cavolini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矢野 義紀</dc:creator>
  <cp:lastModifiedBy>矢野 義紀</cp:lastModifiedBy>
  <cp:revision>212</cp:revision>
  <cp:lastPrinted>2021-12-16T22:00:27Z</cp:lastPrinted>
  <dcterms:created xsi:type="dcterms:W3CDTF">2020-09-05T23:58:43Z</dcterms:created>
  <dcterms:modified xsi:type="dcterms:W3CDTF">2022-11-24T08:33:21Z</dcterms:modified>
</cp:coreProperties>
</file>