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99" r:id="rId2"/>
    <p:sldId id="266" r:id="rId3"/>
    <p:sldId id="761" r:id="rId4"/>
    <p:sldId id="819" r:id="rId5"/>
    <p:sldId id="818" r:id="rId6"/>
    <p:sldId id="817" r:id="rId7"/>
    <p:sldId id="816" r:id="rId8"/>
    <p:sldId id="815" r:id="rId9"/>
    <p:sldId id="814" r:id="rId10"/>
    <p:sldId id="813" r:id="rId11"/>
    <p:sldId id="812" r:id="rId12"/>
    <p:sldId id="811" r:id="rId13"/>
    <p:sldId id="785" r:id="rId14"/>
    <p:sldId id="786" r:id="rId15"/>
    <p:sldId id="788" r:id="rId16"/>
    <p:sldId id="792" r:id="rId17"/>
    <p:sldId id="791" r:id="rId18"/>
    <p:sldId id="790" r:id="rId19"/>
    <p:sldId id="787" r:id="rId20"/>
    <p:sldId id="801" r:id="rId21"/>
    <p:sldId id="799" r:id="rId22"/>
    <p:sldId id="798" r:id="rId23"/>
    <p:sldId id="797" r:id="rId24"/>
    <p:sldId id="796" r:id="rId25"/>
    <p:sldId id="795" r:id="rId26"/>
    <p:sldId id="794" r:id="rId27"/>
    <p:sldId id="793" r:id="rId28"/>
    <p:sldId id="433" r:id="rId29"/>
    <p:sldId id="821" r:id="rId30"/>
    <p:sldId id="822" r:id="rId31"/>
    <p:sldId id="823" r:id="rId32"/>
    <p:sldId id="824" r:id="rId33"/>
    <p:sldId id="825" r:id="rId34"/>
    <p:sldId id="826" r:id="rId35"/>
    <p:sldId id="827" r:id="rId36"/>
    <p:sldId id="828" r:id="rId37"/>
    <p:sldId id="829" r:id="rId38"/>
    <p:sldId id="831" r:id="rId39"/>
    <p:sldId id="833" r:id="rId40"/>
    <p:sldId id="832" r:id="rId41"/>
    <p:sldId id="851" r:id="rId42"/>
    <p:sldId id="834" r:id="rId43"/>
    <p:sldId id="835" r:id="rId44"/>
    <p:sldId id="836" r:id="rId45"/>
    <p:sldId id="837" r:id="rId46"/>
    <p:sldId id="838" r:id="rId47"/>
    <p:sldId id="820" r:id="rId48"/>
    <p:sldId id="802" r:id="rId49"/>
    <p:sldId id="853" r:id="rId50"/>
    <p:sldId id="1561" r:id="rId51"/>
    <p:sldId id="1562" r:id="rId52"/>
    <p:sldId id="854" r:id="rId53"/>
    <p:sldId id="852" r:id="rId54"/>
    <p:sldId id="839" r:id="rId55"/>
    <p:sldId id="1563" r:id="rId56"/>
    <p:sldId id="855" r:id="rId57"/>
    <p:sldId id="840" r:id="rId58"/>
    <p:sldId id="1564" r:id="rId59"/>
    <p:sldId id="856" r:id="rId60"/>
    <p:sldId id="286" r:id="rId61"/>
    <p:sldId id="283" r:id="rId62"/>
    <p:sldId id="841" r:id="rId63"/>
    <p:sldId id="402" r:id="rId64"/>
    <p:sldId id="652" r:id="rId65"/>
    <p:sldId id="297" r:id="rId66"/>
    <p:sldId id="1560" r:id="rId67"/>
    <p:sldId id="770" r:id="rId68"/>
    <p:sldId id="849" r:id="rId69"/>
    <p:sldId id="848" r:id="rId70"/>
    <p:sldId id="847" r:id="rId71"/>
    <p:sldId id="846" r:id="rId72"/>
    <p:sldId id="845" r:id="rId73"/>
    <p:sldId id="844" r:id="rId74"/>
    <p:sldId id="843" r:id="rId75"/>
    <p:sldId id="842" r:id="rId76"/>
    <p:sldId id="321" r:id="rId7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2-22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cloud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found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now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crowd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sunflower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81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cloud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found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now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crowd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sunflower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seventy</a:t>
            </a:r>
          </a:p>
        </p:txBody>
      </p:sp>
    </p:spTree>
    <p:extLst>
      <p:ext uri="{BB962C8B-B14F-4D97-AF65-F5344CB8AC3E}">
        <p14:creationId xmlns:p14="http://schemas.microsoft.com/office/powerpoint/2010/main" val="4013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cloud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found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now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crowd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sunflower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seventy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eighty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1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 ‘to be’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</a:t>
            </a:r>
            <a:r>
              <a:rPr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jugation</a:t>
            </a: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324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324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2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0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7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72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71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7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Sentences.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7737960" y="1491950"/>
            <a:ext cx="4096050" cy="409605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9590E-6248-4380-88E9-183804351EC5}"/>
              </a:ext>
            </a:extLst>
          </p:cNvPr>
          <p:cNvSpPr txBox="1"/>
          <p:nvPr/>
        </p:nvSpPr>
        <p:spPr>
          <a:xfrm>
            <a:off x="508000" y="2794000"/>
            <a:ext cx="111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 goes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every day.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52801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9590E-6248-4380-88E9-183804351EC5}"/>
              </a:ext>
            </a:extLst>
          </p:cNvPr>
          <p:cNvSpPr txBox="1"/>
          <p:nvPr/>
        </p:nvSpPr>
        <p:spPr>
          <a:xfrm>
            <a:off x="508000" y="2794000"/>
            <a:ext cx="111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goes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every day.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E6B70-A90F-413C-9EC1-8A3C8169B1AC}"/>
              </a:ext>
            </a:extLst>
          </p:cNvPr>
          <p:cNvSpPr txBox="1"/>
          <p:nvPr/>
        </p:nvSpPr>
        <p:spPr>
          <a:xfrm>
            <a:off x="508000" y="461264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apital letter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7FF2393-8AA4-40F6-8A9B-41D6336F5526}"/>
              </a:ext>
            </a:extLst>
          </p:cNvPr>
          <p:cNvCxnSpPr>
            <a:cxnSpLocks/>
          </p:cNvCxnSpPr>
          <p:nvPr/>
        </p:nvCxnSpPr>
        <p:spPr>
          <a:xfrm flipH="1" flipV="1">
            <a:off x="1615440" y="3608725"/>
            <a:ext cx="426720" cy="9327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6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9590E-6248-4380-88E9-183804351EC5}"/>
              </a:ext>
            </a:extLst>
          </p:cNvPr>
          <p:cNvSpPr txBox="1"/>
          <p:nvPr/>
        </p:nvSpPr>
        <p:spPr>
          <a:xfrm>
            <a:off x="508000" y="2794000"/>
            <a:ext cx="111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goes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every day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E6B70-A90F-413C-9EC1-8A3C8169B1AC}"/>
              </a:ext>
            </a:extLst>
          </p:cNvPr>
          <p:cNvSpPr txBox="1"/>
          <p:nvPr/>
        </p:nvSpPr>
        <p:spPr>
          <a:xfrm>
            <a:off x="508000" y="461264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apital letter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7FF2393-8AA4-40F6-8A9B-41D6336F5526}"/>
              </a:ext>
            </a:extLst>
          </p:cNvPr>
          <p:cNvCxnSpPr>
            <a:cxnSpLocks/>
          </p:cNvCxnSpPr>
          <p:nvPr/>
        </p:nvCxnSpPr>
        <p:spPr>
          <a:xfrm flipH="1" flipV="1">
            <a:off x="1615440" y="3608725"/>
            <a:ext cx="426720" cy="9327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A3225B-83A5-445A-988F-73D07C3BA843}"/>
              </a:ext>
            </a:extLst>
          </p:cNvPr>
          <p:cNvSpPr txBox="1"/>
          <p:nvPr/>
        </p:nvSpPr>
        <p:spPr>
          <a:xfrm>
            <a:off x="8148320" y="91440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full stop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CB23211-B650-4C08-B4E6-B26BE3685B61}"/>
              </a:ext>
            </a:extLst>
          </p:cNvPr>
          <p:cNvCxnSpPr>
            <a:cxnSpLocks/>
          </p:cNvCxnSpPr>
          <p:nvPr/>
        </p:nvCxnSpPr>
        <p:spPr>
          <a:xfrm>
            <a:off x="9672320" y="1696720"/>
            <a:ext cx="1056640" cy="13106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70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9590E-6248-4380-88E9-183804351EC5}"/>
              </a:ext>
            </a:extLst>
          </p:cNvPr>
          <p:cNvSpPr txBox="1"/>
          <p:nvPr/>
        </p:nvSpPr>
        <p:spPr>
          <a:xfrm>
            <a:off x="508000" y="2794000"/>
            <a:ext cx="111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goes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every day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E6B70-A90F-413C-9EC1-8A3C8169B1AC}"/>
              </a:ext>
            </a:extLst>
          </p:cNvPr>
          <p:cNvSpPr txBox="1"/>
          <p:nvPr/>
        </p:nvSpPr>
        <p:spPr>
          <a:xfrm>
            <a:off x="508000" y="461264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apital letter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7FF2393-8AA4-40F6-8A9B-41D6336F5526}"/>
              </a:ext>
            </a:extLst>
          </p:cNvPr>
          <p:cNvCxnSpPr>
            <a:cxnSpLocks/>
          </p:cNvCxnSpPr>
          <p:nvPr/>
        </p:nvCxnSpPr>
        <p:spPr>
          <a:xfrm flipH="1" flipV="1">
            <a:off x="1615440" y="3608725"/>
            <a:ext cx="426720" cy="9327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A3225B-83A5-445A-988F-73D07C3BA843}"/>
              </a:ext>
            </a:extLst>
          </p:cNvPr>
          <p:cNvSpPr txBox="1"/>
          <p:nvPr/>
        </p:nvSpPr>
        <p:spPr>
          <a:xfrm>
            <a:off x="8148320" y="91440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full stop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CB23211-B650-4C08-B4E6-B26BE3685B61}"/>
              </a:ext>
            </a:extLst>
          </p:cNvPr>
          <p:cNvCxnSpPr>
            <a:cxnSpLocks/>
          </p:cNvCxnSpPr>
          <p:nvPr/>
        </p:nvCxnSpPr>
        <p:spPr>
          <a:xfrm>
            <a:off x="9672320" y="1696720"/>
            <a:ext cx="1056640" cy="13106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A6DC2D-42B5-4DEE-B839-64DBCCD2C8BA}"/>
              </a:ext>
            </a:extLst>
          </p:cNvPr>
          <p:cNvSpPr txBox="1"/>
          <p:nvPr/>
        </p:nvSpPr>
        <p:spPr>
          <a:xfrm>
            <a:off x="7721600" y="90210"/>
            <a:ext cx="265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pPr algn="ctr"/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01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9590E-6248-4380-88E9-183804351EC5}"/>
              </a:ext>
            </a:extLst>
          </p:cNvPr>
          <p:cNvSpPr txBox="1"/>
          <p:nvPr/>
        </p:nvSpPr>
        <p:spPr>
          <a:xfrm>
            <a:off x="508000" y="2794000"/>
            <a:ext cx="111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goes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every day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E6B70-A90F-413C-9EC1-8A3C8169B1AC}"/>
              </a:ext>
            </a:extLst>
          </p:cNvPr>
          <p:cNvSpPr txBox="1"/>
          <p:nvPr/>
        </p:nvSpPr>
        <p:spPr>
          <a:xfrm>
            <a:off x="508000" y="461264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apital letter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7FF2393-8AA4-40F6-8A9B-41D6336F5526}"/>
              </a:ext>
            </a:extLst>
          </p:cNvPr>
          <p:cNvCxnSpPr>
            <a:cxnSpLocks/>
          </p:cNvCxnSpPr>
          <p:nvPr/>
        </p:nvCxnSpPr>
        <p:spPr>
          <a:xfrm flipH="1" flipV="1">
            <a:off x="1615440" y="3608725"/>
            <a:ext cx="426720" cy="9327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A3225B-83A5-445A-988F-73D07C3BA843}"/>
              </a:ext>
            </a:extLst>
          </p:cNvPr>
          <p:cNvSpPr txBox="1"/>
          <p:nvPr/>
        </p:nvSpPr>
        <p:spPr>
          <a:xfrm>
            <a:off x="8148320" y="91440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full stop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CB23211-B650-4C08-B4E6-B26BE3685B61}"/>
              </a:ext>
            </a:extLst>
          </p:cNvPr>
          <p:cNvCxnSpPr>
            <a:cxnSpLocks/>
          </p:cNvCxnSpPr>
          <p:nvPr/>
        </p:nvCxnSpPr>
        <p:spPr>
          <a:xfrm>
            <a:off x="9672320" y="1696720"/>
            <a:ext cx="1056640" cy="13106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A6DC2D-42B5-4DEE-B839-64DBCCD2C8BA}"/>
              </a:ext>
            </a:extLst>
          </p:cNvPr>
          <p:cNvSpPr txBox="1"/>
          <p:nvPr/>
        </p:nvSpPr>
        <p:spPr>
          <a:xfrm>
            <a:off x="7721600" y="90210"/>
            <a:ext cx="265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  ?</a:t>
            </a:r>
          </a:p>
          <a:p>
            <a:pPr algn="ctr"/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73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9590E-6248-4380-88E9-183804351EC5}"/>
              </a:ext>
            </a:extLst>
          </p:cNvPr>
          <p:cNvSpPr txBox="1"/>
          <p:nvPr/>
        </p:nvSpPr>
        <p:spPr>
          <a:xfrm>
            <a:off x="508000" y="2794000"/>
            <a:ext cx="111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every day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E6B70-A90F-413C-9EC1-8A3C8169B1AC}"/>
              </a:ext>
            </a:extLst>
          </p:cNvPr>
          <p:cNvSpPr txBox="1"/>
          <p:nvPr/>
        </p:nvSpPr>
        <p:spPr>
          <a:xfrm>
            <a:off x="508000" y="461264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apital letter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7FF2393-8AA4-40F6-8A9B-41D6336F5526}"/>
              </a:ext>
            </a:extLst>
          </p:cNvPr>
          <p:cNvCxnSpPr>
            <a:cxnSpLocks/>
          </p:cNvCxnSpPr>
          <p:nvPr/>
        </p:nvCxnSpPr>
        <p:spPr>
          <a:xfrm flipH="1" flipV="1">
            <a:off x="1615440" y="3608725"/>
            <a:ext cx="426720" cy="9327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A3225B-83A5-445A-988F-73D07C3BA843}"/>
              </a:ext>
            </a:extLst>
          </p:cNvPr>
          <p:cNvSpPr txBox="1"/>
          <p:nvPr/>
        </p:nvSpPr>
        <p:spPr>
          <a:xfrm>
            <a:off x="8148320" y="91440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full stop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CB23211-B650-4C08-B4E6-B26BE3685B61}"/>
              </a:ext>
            </a:extLst>
          </p:cNvPr>
          <p:cNvCxnSpPr>
            <a:cxnSpLocks/>
          </p:cNvCxnSpPr>
          <p:nvPr/>
        </p:nvCxnSpPr>
        <p:spPr>
          <a:xfrm>
            <a:off x="9672320" y="1696720"/>
            <a:ext cx="1056640" cy="13106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A6DC2D-42B5-4DEE-B839-64DBCCD2C8BA}"/>
              </a:ext>
            </a:extLst>
          </p:cNvPr>
          <p:cNvSpPr txBox="1"/>
          <p:nvPr/>
        </p:nvSpPr>
        <p:spPr>
          <a:xfrm>
            <a:off x="7721600" y="90210"/>
            <a:ext cx="265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  ?</a:t>
            </a:r>
          </a:p>
          <a:p>
            <a:pPr algn="ctr"/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11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9590E-6248-4380-88E9-183804351EC5}"/>
              </a:ext>
            </a:extLst>
          </p:cNvPr>
          <p:cNvSpPr txBox="1"/>
          <p:nvPr/>
        </p:nvSpPr>
        <p:spPr>
          <a:xfrm>
            <a:off x="508000" y="2794000"/>
            <a:ext cx="111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every day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E6B70-A90F-413C-9EC1-8A3C8169B1AC}"/>
              </a:ext>
            </a:extLst>
          </p:cNvPr>
          <p:cNvSpPr txBox="1"/>
          <p:nvPr/>
        </p:nvSpPr>
        <p:spPr>
          <a:xfrm>
            <a:off x="508000" y="461264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apital letter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7FF2393-8AA4-40F6-8A9B-41D6336F5526}"/>
              </a:ext>
            </a:extLst>
          </p:cNvPr>
          <p:cNvCxnSpPr>
            <a:cxnSpLocks/>
          </p:cNvCxnSpPr>
          <p:nvPr/>
        </p:nvCxnSpPr>
        <p:spPr>
          <a:xfrm flipH="1" flipV="1">
            <a:off x="1615440" y="3608725"/>
            <a:ext cx="426720" cy="9327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A3225B-83A5-445A-988F-73D07C3BA843}"/>
              </a:ext>
            </a:extLst>
          </p:cNvPr>
          <p:cNvSpPr txBox="1"/>
          <p:nvPr/>
        </p:nvSpPr>
        <p:spPr>
          <a:xfrm>
            <a:off x="8148320" y="91440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full stop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CB23211-B650-4C08-B4E6-B26BE3685B61}"/>
              </a:ext>
            </a:extLst>
          </p:cNvPr>
          <p:cNvCxnSpPr>
            <a:cxnSpLocks/>
          </p:cNvCxnSpPr>
          <p:nvPr/>
        </p:nvCxnSpPr>
        <p:spPr>
          <a:xfrm>
            <a:off x="9672320" y="1696720"/>
            <a:ext cx="1056640" cy="13106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A6DC2D-42B5-4DEE-B839-64DBCCD2C8BA}"/>
              </a:ext>
            </a:extLst>
          </p:cNvPr>
          <p:cNvSpPr txBox="1"/>
          <p:nvPr/>
        </p:nvSpPr>
        <p:spPr>
          <a:xfrm>
            <a:off x="7721600" y="90210"/>
            <a:ext cx="265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  ?</a:t>
            </a:r>
          </a:p>
          <a:p>
            <a:pPr algn="ctr"/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3C315A-E651-4324-91B0-1E6FF6959EDE}"/>
              </a:ext>
            </a:extLst>
          </p:cNvPr>
          <p:cNvSpPr txBox="1"/>
          <p:nvPr/>
        </p:nvSpPr>
        <p:spPr>
          <a:xfrm>
            <a:off x="4165600" y="988834"/>
            <a:ext cx="174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CF8CD1F-C855-441E-B027-6D9553AE4C85}"/>
              </a:ext>
            </a:extLst>
          </p:cNvPr>
          <p:cNvCxnSpPr>
            <a:cxnSpLocks/>
          </p:cNvCxnSpPr>
          <p:nvPr/>
        </p:nvCxnSpPr>
        <p:spPr>
          <a:xfrm flipH="1">
            <a:off x="3505200" y="1741746"/>
            <a:ext cx="1270000" cy="11266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89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27108" y="353997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Parts of speech: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Nouns, verbs, adjectives &amp; adverbs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(Big Book)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7737960" y="1491950"/>
            <a:ext cx="4096050" cy="409605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7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54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A951-9F2B-4ED3-9FBF-A609D9640D60}"/>
              </a:ext>
            </a:extLst>
          </p:cNvPr>
          <p:cNvSpPr txBox="1"/>
          <p:nvPr/>
        </p:nvSpPr>
        <p:spPr>
          <a:xfrm>
            <a:off x="7426960" y="4175760"/>
            <a:ext cx="252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….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7007860" y="4175760"/>
            <a:ext cx="1963420" cy="1046480"/>
          </a:xfrm>
          <a:prstGeom prst="wedgeRoundRectCallout">
            <a:avLst>
              <a:gd name="adj1" fmla="val 63691"/>
              <a:gd name="adj2" fmla="val 79976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295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3921760" y="4175760"/>
            <a:ext cx="5049520" cy="1046480"/>
          </a:xfrm>
          <a:prstGeom prst="wedgeRoundRectCallout">
            <a:avLst>
              <a:gd name="adj1" fmla="val 63691"/>
              <a:gd name="adj2" fmla="val 79976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75672-DC86-4F0F-8899-4A2668B31A39}"/>
              </a:ext>
            </a:extLst>
          </p:cNvPr>
          <p:cNvSpPr txBox="1"/>
          <p:nvPr/>
        </p:nvSpPr>
        <p:spPr>
          <a:xfrm>
            <a:off x="3525520" y="4345057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Describe the cat.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3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79359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3921760" y="4175760"/>
            <a:ext cx="5049520" cy="1046480"/>
          </a:xfrm>
          <a:prstGeom prst="wedgeRoundRectCallout">
            <a:avLst>
              <a:gd name="adj1" fmla="val 63691"/>
              <a:gd name="adj2" fmla="val 79976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75672-DC86-4F0F-8899-4A2668B31A39}"/>
              </a:ext>
            </a:extLst>
          </p:cNvPr>
          <p:cNvSpPr txBox="1"/>
          <p:nvPr/>
        </p:nvSpPr>
        <p:spPr>
          <a:xfrm>
            <a:off x="3525520" y="4345057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Describe the cat.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485B95-80FF-496F-8DA1-D2050E88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6" y="4728966"/>
            <a:ext cx="1448467" cy="18826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AE1CC2-B028-4B63-9D73-2FC7D2591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83" y="4525010"/>
            <a:ext cx="1801937" cy="2209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D2E2968-98FF-4015-BC73-AC79FA057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75" y="2890530"/>
            <a:ext cx="1867977" cy="163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1388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3921760" y="4175760"/>
            <a:ext cx="5049520" cy="1046480"/>
          </a:xfrm>
          <a:prstGeom prst="wedgeRoundRectCallout">
            <a:avLst>
              <a:gd name="adj1" fmla="val 63691"/>
              <a:gd name="adj2" fmla="val 79976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75672-DC86-4F0F-8899-4A2668B31A39}"/>
              </a:ext>
            </a:extLst>
          </p:cNvPr>
          <p:cNvSpPr txBox="1"/>
          <p:nvPr/>
        </p:nvSpPr>
        <p:spPr>
          <a:xfrm>
            <a:off x="3525520" y="4345057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Describe the cat.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485B95-80FF-496F-8DA1-D2050E88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6" y="4728966"/>
            <a:ext cx="1448467" cy="18826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AE1CC2-B028-4B63-9D73-2FC7D2591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83" y="4525010"/>
            <a:ext cx="1801937" cy="2209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D2E2968-98FF-4015-BC73-AC79FA057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75" y="2890530"/>
            <a:ext cx="1867977" cy="163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267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1117600" y="2465030"/>
            <a:ext cx="949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5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3037840" y="4175760"/>
            <a:ext cx="6522720" cy="1046480"/>
          </a:xfrm>
          <a:prstGeom prst="wedgeRoundRectCallout">
            <a:avLst>
              <a:gd name="adj1" fmla="val 47647"/>
              <a:gd name="adj2" fmla="val 88714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75672-DC86-4F0F-8899-4A2668B31A39}"/>
              </a:ext>
            </a:extLst>
          </p:cNvPr>
          <p:cNvSpPr txBox="1"/>
          <p:nvPr/>
        </p:nvSpPr>
        <p:spPr>
          <a:xfrm>
            <a:off x="3037840" y="4345057"/>
            <a:ext cx="636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How did the cat run?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34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3037840" y="4175760"/>
            <a:ext cx="6522720" cy="1046480"/>
          </a:xfrm>
          <a:prstGeom prst="wedgeRoundRectCallout">
            <a:avLst>
              <a:gd name="adj1" fmla="val 47647"/>
              <a:gd name="adj2" fmla="val 88714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75672-DC86-4F0F-8899-4A2668B31A39}"/>
              </a:ext>
            </a:extLst>
          </p:cNvPr>
          <p:cNvSpPr txBox="1"/>
          <p:nvPr/>
        </p:nvSpPr>
        <p:spPr>
          <a:xfrm>
            <a:off x="3037840" y="4345057"/>
            <a:ext cx="636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How did the cat run?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3A2FAF-FE39-4B5D-913D-2F16175DB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59" y="170982"/>
            <a:ext cx="3404389" cy="225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862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3037840" y="4175760"/>
            <a:ext cx="6522720" cy="1046480"/>
          </a:xfrm>
          <a:prstGeom prst="wedgeRoundRectCallout">
            <a:avLst>
              <a:gd name="adj1" fmla="val 47647"/>
              <a:gd name="adj2" fmla="val 88714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75672-DC86-4F0F-8899-4A2668B31A39}"/>
              </a:ext>
            </a:extLst>
          </p:cNvPr>
          <p:cNvSpPr txBox="1"/>
          <p:nvPr/>
        </p:nvSpPr>
        <p:spPr>
          <a:xfrm>
            <a:off x="3037840" y="4345057"/>
            <a:ext cx="636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Other ideas?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44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52491-1861-4435-8F79-2562B77EEEDE}"/>
              </a:ext>
            </a:extLst>
          </p:cNvPr>
          <p:cNvSpPr txBox="1"/>
          <p:nvPr/>
        </p:nvSpPr>
        <p:spPr>
          <a:xfrm>
            <a:off x="2682240" y="250567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ran.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FC4B8-3406-49EC-8BB0-11372CB8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60" y="4648200"/>
            <a:ext cx="1963420" cy="196342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CA59270-41D2-4E6B-AE71-135771772355}"/>
              </a:ext>
            </a:extLst>
          </p:cNvPr>
          <p:cNvSpPr/>
          <p:nvPr/>
        </p:nvSpPr>
        <p:spPr>
          <a:xfrm>
            <a:off x="3037840" y="4175760"/>
            <a:ext cx="6522720" cy="1046480"/>
          </a:xfrm>
          <a:prstGeom prst="wedgeRoundRectCallout">
            <a:avLst>
              <a:gd name="adj1" fmla="val 47647"/>
              <a:gd name="adj2" fmla="val 88714"/>
              <a:gd name="adj3" fmla="val 16667"/>
            </a:avLst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75672-DC86-4F0F-8899-4A2668B31A39}"/>
              </a:ext>
            </a:extLst>
          </p:cNvPr>
          <p:cNvSpPr txBox="1"/>
          <p:nvPr/>
        </p:nvSpPr>
        <p:spPr>
          <a:xfrm>
            <a:off x="3037840" y="4345057"/>
            <a:ext cx="636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Other ideas?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2491D0-25F1-4DBB-8D1D-31C0427C8591}"/>
              </a:ext>
            </a:extLst>
          </p:cNvPr>
          <p:cNvSpPr txBox="1"/>
          <p:nvPr/>
        </p:nvSpPr>
        <p:spPr>
          <a:xfrm>
            <a:off x="325120" y="508000"/>
            <a:ext cx="323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When?</a:t>
            </a:r>
          </a:p>
          <a:p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Why?</a:t>
            </a:r>
            <a:endParaRPr kumimoji="1" lang="ja-JP" altLang="en-US" sz="44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64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172721" y="1408586"/>
            <a:ext cx="1194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barked.</a:t>
            </a:r>
            <a:endParaRPr lang="en-US" altLang="ja-JP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30ABE5-3C25-481D-8B40-C67F9819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959" y="3284286"/>
            <a:ext cx="4700041" cy="312766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C65FF75-62FB-4313-924E-6D924056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195" y="4568351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2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172721" y="1408586"/>
            <a:ext cx="11948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at a rabbit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at me     my mom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at the house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at the cat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30ABE5-3C25-481D-8B40-C67F9819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881" y="988347"/>
            <a:ext cx="4700041" cy="312766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3C49A2-4326-D972-8F8A-8D061720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675" y="4703386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4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16805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172721" y="1408586"/>
            <a:ext cx="11948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loudly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noisily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happily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sadly  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angrily    nervously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30ABE5-3C25-481D-8B40-C67F9819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881" y="988347"/>
            <a:ext cx="4700041" cy="31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172721" y="1408586"/>
            <a:ext cx="1194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30ABE5-3C25-481D-8B40-C67F9819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881" y="988347"/>
            <a:ext cx="4700041" cy="31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172721" y="1408586"/>
            <a:ext cx="119481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ja-JP" altLang="en-US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　　　　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 barked.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sad    noisy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  loud </a:t>
            </a: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angry  black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cute  spotty  white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30ABE5-3C25-481D-8B40-C67F9819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881" y="988347"/>
            <a:ext cx="4700041" cy="31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172721" y="1408586"/>
            <a:ext cx="11948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big, scary, white, fluffy dog barked loudly at a rabbit.</a:t>
            </a:r>
            <a:endParaRPr lang="en-US" altLang="ja-JP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The dog barked loudly.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The dog barked at a rabbit.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 at a cat.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30ABE5-3C25-481D-8B40-C67F9819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881" y="988347"/>
            <a:ext cx="4700041" cy="312766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C65FF75-62FB-4313-924E-6D924056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117" y="4305821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4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473866"/>
            <a:ext cx="1139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laughed.</a:t>
            </a:r>
            <a:endParaRPr kumimoji="1" lang="ja-JP" altLang="en-US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07B5E4-72B4-4972-B1C3-139984F9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99" y="3449320"/>
            <a:ext cx="4660961" cy="310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618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473866"/>
            <a:ext cx="11391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boy laughed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 at his friend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07B5E4-72B4-4972-B1C3-139984F9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99" y="3449320"/>
            <a:ext cx="4660961" cy="310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860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473866"/>
            <a:ext cx="113914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silly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little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boy laughed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oudly at school because it wa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funny.</a:t>
            </a:r>
            <a:endParaRPr kumimoji="1" lang="ja-JP" altLang="en-US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07B5E4-72B4-4972-B1C3-139984F9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99" y="3449320"/>
            <a:ext cx="4660961" cy="310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4551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314960"/>
            <a:ext cx="1139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rabbit hopped.</a:t>
            </a:r>
          </a:p>
        </p:txBody>
      </p:sp>
      <p:pic>
        <p:nvPicPr>
          <p:cNvPr id="1026" name="Picture 2" descr="2,727 Rabbit Hop Stock Photos, Pictures &amp; Royalty-Free Images - iStock">
            <a:extLst>
              <a:ext uri="{FF2B5EF4-FFF2-40B4-BE49-F238E27FC236}">
                <a16:creationId xmlns:a16="http://schemas.microsoft.com/office/drawing/2014/main" id="{9E581788-2EE0-4A30-8E66-02137F55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73" y="4172903"/>
            <a:ext cx="5042654" cy="335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65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314960"/>
            <a:ext cx="11391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joyful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rabbit hopped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sadly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cheerfully</a:t>
            </a:r>
          </a:p>
        </p:txBody>
      </p:sp>
      <p:pic>
        <p:nvPicPr>
          <p:cNvPr id="1026" name="Picture 2" descr="2,727 Rabbit Hop Stock Photos, Pictures &amp; Royalty-Free Images - iStock">
            <a:extLst>
              <a:ext uri="{FF2B5EF4-FFF2-40B4-BE49-F238E27FC236}">
                <a16:creationId xmlns:a16="http://schemas.microsoft.com/office/drawing/2014/main" id="{9E581788-2EE0-4A30-8E66-02137F55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73" y="4172903"/>
            <a:ext cx="5042654" cy="335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21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314960"/>
            <a:ext cx="11391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little fluffy rabbit hopped high slowly at the zoo.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because the tiger was near her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5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2,727 Rabbit Hop Stock Photos, Pictures &amp; Royalty-Free Images - iStock">
            <a:extLst>
              <a:ext uri="{FF2B5EF4-FFF2-40B4-BE49-F238E27FC236}">
                <a16:creationId xmlns:a16="http://schemas.microsoft.com/office/drawing/2014/main" id="{9E581788-2EE0-4A30-8E66-02137F55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73" y="4172903"/>
            <a:ext cx="5042654" cy="335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4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cloud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93005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forty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sixty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ninety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hundred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thousand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million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zero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equals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65" y="203479"/>
            <a:ext cx="1914526" cy="17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1127759" y="2020188"/>
            <a:ext cx="3163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5725C7-7EDA-489A-8DC6-B8EFDCB50665}"/>
              </a:ext>
            </a:extLst>
          </p:cNvPr>
          <p:cNvSpPr txBox="1"/>
          <p:nvPr/>
        </p:nvSpPr>
        <p:spPr>
          <a:xfrm>
            <a:off x="1083521" y="5366048"/>
            <a:ext cx="325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604BE0-09A6-43E6-A677-360D8D45E239}"/>
              </a:ext>
            </a:extLst>
          </p:cNvPr>
          <p:cNvSpPr txBox="1"/>
          <p:nvPr/>
        </p:nvSpPr>
        <p:spPr>
          <a:xfrm>
            <a:off x="7420291" y="2020188"/>
            <a:ext cx="325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ce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E65BD5-9FB5-40AD-84B7-8B4306C39BEF}"/>
              </a:ext>
            </a:extLst>
          </p:cNvPr>
          <p:cNvSpPr txBox="1"/>
          <p:nvPr/>
        </p:nvSpPr>
        <p:spPr>
          <a:xfrm>
            <a:off x="7507713" y="5288340"/>
            <a:ext cx="325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str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aw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83EB8A-71A3-43A7-BBC6-EE8BD893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72338"/>
            <a:ext cx="2476500" cy="18478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558FDFA-B078-49D9-AEF9-F355B0B5A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66" y="17233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A019A73-467A-4391-BF9A-DEAC65D8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78" y="3820606"/>
            <a:ext cx="1711643" cy="171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A90858-23CE-4147-B210-EC0269CF6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147" y="35151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1127759" y="2020188"/>
            <a:ext cx="316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5725C7-7EDA-489A-8DC6-B8EFDCB50665}"/>
              </a:ext>
            </a:extLst>
          </p:cNvPr>
          <p:cNvSpPr txBox="1"/>
          <p:nvPr/>
        </p:nvSpPr>
        <p:spPr>
          <a:xfrm>
            <a:off x="1083521" y="5366048"/>
            <a:ext cx="3251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604BE0-09A6-43E6-A677-360D8D45E239}"/>
              </a:ext>
            </a:extLst>
          </p:cNvPr>
          <p:cNvSpPr txBox="1"/>
          <p:nvPr/>
        </p:nvSpPr>
        <p:spPr>
          <a:xfrm>
            <a:off x="7420291" y="2020188"/>
            <a:ext cx="3251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ce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E65BD5-9FB5-40AD-84B7-8B4306C39BEF}"/>
              </a:ext>
            </a:extLst>
          </p:cNvPr>
          <p:cNvSpPr txBox="1"/>
          <p:nvPr/>
        </p:nvSpPr>
        <p:spPr>
          <a:xfrm>
            <a:off x="7507713" y="5288340"/>
            <a:ext cx="3251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str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aw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83EB8A-71A3-43A7-BBC6-EE8BD893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72338"/>
            <a:ext cx="2476500" cy="18478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558FDFA-B078-49D9-AEF9-F355B0B5A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66" y="17233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A019A73-467A-4391-BF9A-DEAC65D8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78" y="3820606"/>
            <a:ext cx="1711643" cy="171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A90858-23CE-4147-B210-EC0269CF6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147" y="3515169"/>
            <a:ext cx="2466975" cy="18478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24BCC1-9854-4FBB-8FD8-781A79235338}"/>
              </a:ext>
            </a:extLst>
          </p:cNvPr>
          <p:cNvSpPr txBox="1"/>
          <p:nvPr/>
        </p:nvSpPr>
        <p:spPr>
          <a:xfrm>
            <a:off x="4084320" y="3037840"/>
            <a:ext cx="3335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8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kumimoji="1" lang="en-US" altLang="ja-JP" sz="8000" b="1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4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55862" y="3107"/>
            <a:ext cx="197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B2F75F-A401-44AA-8FA0-BC844837672F}"/>
              </a:ext>
            </a:extLst>
          </p:cNvPr>
          <p:cNvSpPr txBox="1"/>
          <p:nvPr/>
        </p:nvSpPr>
        <p:spPr>
          <a:xfrm>
            <a:off x="5111516" y="4988600"/>
            <a:ext cx="215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6E7FD6-68DE-488E-97B0-C8F94FF52C9D}"/>
              </a:ext>
            </a:extLst>
          </p:cNvPr>
          <p:cNvSpPr txBox="1"/>
          <p:nvPr/>
        </p:nvSpPr>
        <p:spPr>
          <a:xfrm>
            <a:off x="1352686" y="3850221"/>
            <a:ext cx="20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91D1DB4-E3FA-4260-8154-810FB502534C}"/>
              </a:ext>
            </a:extLst>
          </p:cNvPr>
          <p:cNvSpPr txBox="1"/>
          <p:nvPr/>
        </p:nvSpPr>
        <p:spPr>
          <a:xfrm>
            <a:off x="3174929" y="3881048"/>
            <a:ext cx="292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beanst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D49269F-59E4-45EB-98AF-B2D806B9BE43}"/>
              </a:ext>
            </a:extLst>
          </p:cNvPr>
          <p:cNvSpPr txBox="1"/>
          <p:nvPr/>
        </p:nvSpPr>
        <p:spPr>
          <a:xfrm>
            <a:off x="3328343" y="3107"/>
            <a:ext cx="211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0E770-A467-4913-859E-E2F2ECA4B9D6}"/>
              </a:ext>
            </a:extLst>
          </p:cNvPr>
          <p:cNvSpPr txBox="1"/>
          <p:nvPr/>
        </p:nvSpPr>
        <p:spPr>
          <a:xfrm>
            <a:off x="1497701" y="2021329"/>
            <a:ext cx="211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-143522" y="3827147"/>
            <a:ext cx="18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BBD9C1-EFB1-442A-9AA7-DB0AB12AE0AF}"/>
              </a:ext>
            </a:extLst>
          </p:cNvPr>
          <p:cNvSpPr txBox="1"/>
          <p:nvPr/>
        </p:nvSpPr>
        <p:spPr>
          <a:xfrm>
            <a:off x="4601644" y="2004761"/>
            <a:ext cx="211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1698169" y="-7324"/>
            <a:ext cx="197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489289-5BB0-4433-837F-F5374E525A10}"/>
              </a:ext>
            </a:extLst>
          </p:cNvPr>
          <p:cNvSpPr txBox="1"/>
          <p:nvPr/>
        </p:nvSpPr>
        <p:spPr>
          <a:xfrm>
            <a:off x="5231193" y="-10556"/>
            <a:ext cx="1871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682A5A7-70A1-47BD-9DAB-4A7F487BDD80}"/>
              </a:ext>
            </a:extLst>
          </p:cNvPr>
          <p:cNvSpPr txBox="1"/>
          <p:nvPr/>
        </p:nvSpPr>
        <p:spPr>
          <a:xfrm>
            <a:off x="6856024" y="24602"/>
            <a:ext cx="211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4613E7-2CAB-478F-9C17-75C9C837EAB5}"/>
              </a:ext>
            </a:extLst>
          </p:cNvPr>
          <p:cNvSpPr txBox="1"/>
          <p:nvPr/>
        </p:nvSpPr>
        <p:spPr>
          <a:xfrm>
            <a:off x="6294665" y="1983261"/>
            <a:ext cx="211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A369AF-3F43-4E03-A0E4-0C9C74D1542B}"/>
              </a:ext>
            </a:extLst>
          </p:cNvPr>
          <p:cNvSpPr txBox="1"/>
          <p:nvPr/>
        </p:nvSpPr>
        <p:spPr>
          <a:xfrm>
            <a:off x="3039616" y="2015344"/>
            <a:ext cx="211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0" y="1983261"/>
            <a:ext cx="18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22507C3-9711-4B0E-BF0D-0D3412C9F967}"/>
              </a:ext>
            </a:extLst>
          </p:cNvPr>
          <p:cNvSpPr txBox="1"/>
          <p:nvPr/>
        </p:nvSpPr>
        <p:spPr>
          <a:xfrm>
            <a:off x="-112105" y="5757894"/>
            <a:ext cx="292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epan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D0E17F-C4DA-4897-ABF4-6A1D0DFE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4" y="642863"/>
            <a:ext cx="1431809" cy="10685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DB16C4-8291-49EA-8BB6-C4EFE92FD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26" y="803635"/>
            <a:ext cx="1340089" cy="10050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97BF915-2C33-48DB-ABFE-66B8C0A8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953" y="513188"/>
            <a:ext cx="1660386" cy="12422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C169D54-0AB3-4708-8DB5-F98A5912E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618" y="687802"/>
            <a:ext cx="1754916" cy="116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5788988-3F4F-4AA4-B822-8E8F9B409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329" y="687802"/>
            <a:ext cx="1754916" cy="116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53FF53-7E44-4372-AD60-F7F17C60E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83" y="2494344"/>
            <a:ext cx="1378950" cy="13789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3DA2B1C-0B3B-4DEF-B32E-39BBFDFC2D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405" y="2640341"/>
            <a:ext cx="1341478" cy="118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BC6C4DE-437E-429E-96CF-ED3589E000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272" y="2773496"/>
            <a:ext cx="1587533" cy="11485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FCF3018-3EA6-4EFF-A360-62BDC00675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0617" y="2743072"/>
            <a:ext cx="876585" cy="81262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DF1907D-9B93-4053-B25B-351F463747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5390" y="2688088"/>
            <a:ext cx="1024007" cy="86761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C02A521-13E9-4B51-B85C-270BB529E0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804" y="4475955"/>
            <a:ext cx="1112665" cy="8334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9281967-E788-49AA-AF58-18CCC172D9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2297" y="4397642"/>
            <a:ext cx="928781" cy="9287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5CBDBB3-91BE-41BB-9216-713AAE0911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8825" y="4451784"/>
            <a:ext cx="1389685" cy="12552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5C068AA-F088-47A0-AACF-4E98D4D4CA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5235" y="5577962"/>
            <a:ext cx="2157018" cy="129421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D9208D6-A074-4FE2-BF36-8617B43C2A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8401" y="5672630"/>
            <a:ext cx="1219884" cy="121988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F212FE3-4563-4654-808A-D01A03F3A42A}"/>
              </a:ext>
            </a:extLst>
          </p:cNvPr>
          <p:cNvSpPr txBox="1"/>
          <p:nvPr/>
        </p:nvSpPr>
        <p:spPr>
          <a:xfrm>
            <a:off x="7255445" y="3812911"/>
            <a:ext cx="180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C15187-86E1-8087-4727-A4243579F3F5}"/>
              </a:ext>
            </a:extLst>
          </p:cNvPr>
          <p:cNvSpPr/>
          <p:nvPr/>
        </p:nvSpPr>
        <p:spPr>
          <a:xfrm>
            <a:off x="9161984" y="209033"/>
            <a:ext cx="2932837" cy="6524863"/>
          </a:xfrm>
          <a:prstGeom prst="rect">
            <a:avLst/>
          </a:prstGeom>
          <a:noFill/>
          <a:ln w="762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32B28-DD5A-BD16-219E-F01F9ACA6C51}"/>
              </a:ext>
            </a:extLst>
          </p:cNvPr>
          <p:cNvSpPr txBox="1"/>
          <p:nvPr/>
        </p:nvSpPr>
        <p:spPr>
          <a:xfrm>
            <a:off x="9161984" y="413344"/>
            <a:ext cx="3352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from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epan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ninet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endParaRPr kumimoji="1" lang="ja-JP" altLang="en-US" dirty="0"/>
          </a:p>
        </p:txBody>
      </p:sp>
      <p:pic>
        <p:nvPicPr>
          <p:cNvPr id="1026" name="Picture 2" descr="fault clipart に対する画像結果">
            <a:extLst>
              <a:ext uri="{FF2B5EF4-FFF2-40B4-BE49-F238E27FC236}">
                <a16:creationId xmlns:a16="http://schemas.microsoft.com/office/drawing/2014/main" id="{163994DD-73EE-339F-FD35-B9C84109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62" y="4475955"/>
            <a:ext cx="1600913" cy="18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C45404D-2B85-4DA8-4127-91D381313B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70395" y="404586"/>
            <a:ext cx="1252230" cy="12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D2328F-3B57-41AB-8981-EB9A785F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820" y="2040045"/>
            <a:ext cx="3510360" cy="26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48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0E327A-1721-48EB-BEC6-71BC11DB5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18" y="2610032"/>
            <a:ext cx="5230363" cy="31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52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04189A-7911-4257-906C-B40ABA9E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08" y="2275989"/>
            <a:ext cx="4552383" cy="32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cloud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found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8214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	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D05F22-B0BE-4E3E-B8DF-7E9E614A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19" y="2413000"/>
            <a:ext cx="4823459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68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		5.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D8353C-3187-4AF2-83C2-2CA30899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52" y="2410600"/>
            <a:ext cx="5762848" cy="38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19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		5.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C277D1-3089-45AB-9073-B3F52FB7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2806710"/>
            <a:ext cx="3192068" cy="27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3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		5.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brown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se ran in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 races.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FE4BDE-17DD-455E-AADC-A6861DF9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14" y="2869564"/>
            <a:ext cx="6035719" cy="3836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7094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		5.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brown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se ran in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 races.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boy climbed down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beanst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D77B56-F5C5-4130-98F4-3938673F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0" y="3047832"/>
            <a:ext cx="4133179" cy="37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694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4728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		5.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brown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se ran in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 races.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boy climbed down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beanst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It was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on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an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 morning.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4F8A87-648F-4C8E-87AE-DDAB37AE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693" y="3728720"/>
            <a:ext cx="4077446" cy="305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9309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cloud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found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now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8235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loud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cloud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found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now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crowd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585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1424</Words>
  <Application>Microsoft Office PowerPoint</Application>
  <PresentationFormat>ワイド画面</PresentationFormat>
  <Paragraphs>509</Paragraphs>
  <Slides>76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76</vt:i4>
      </vt:variant>
    </vt:vector>
  </HeadingPairs>
  <TitlesOfParts>
    <vt:vector size="85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191</cp:revision>
  <cp:lastPrinted>2020-12-17T08:04:17Z</cp:lastPrinted>
  <dcterms:created xsi:type="dcterms:W3CDTF">2020-09-05T23:58:43Z</dcterms:created>
  <dcterms:modified xsi:type="dcterms:W3CDTF">2022-11-17T08:33:34Z</dcterms:modified>
</cp:coreProperties>
</file>