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99" r:id="rId2"/>
    <p:sldId id="266" r:id="rId3"/>
    <p:sldId id="729" r:id="rId4"/>
    <p:sldId id="769" r:id="rId5"/>
    <p:sldId id="768" r:id="rId6"/>
    <p:sldId id="767" r:id="rId7"/>
    <p:sldId id="766" r:id="rId8"/>
    <p:sldId id="765" r:id="rId9"/>
    <p:sldId id="764" r:id="rId10"/>
    <p:sldId id="763" r:id="rId11"/>
    <p:sldId id="762" r:id="rId12"/>
    <p:sldId id="761" r:id="rId13"/>
    <p:sldId id="785" r:id="rId14"/>
    <p:sldId id="786" r:id="rId15"/>
    <p:sldId id="788" r:id="rId16"/>
    <p:sldId id="792" r:id="rId17"/>
    <p:sldId id="791" r:id="rId18"/>
    <p:sldId id="790" r:id="rId19"/>
    <p:sldId id="789" r:id="rId20"/>
    <p:sldId id="778" r:id="rId21"/>
    <p:sldId id="779" r:id="rId22"/>
    <p:sldId id="784" r:id="rId23"/>
    <p:sldId id="783" r:id="rId24"/>
    <p:sldId id="782" r:id="rId25"/>
    <p:sldId id="781" r:id="rId26"/>
    <p:sldId id="780" r:id="rId27"/>
    <p:sldId id="433" r:id="rId28"/>
    <p:sldId id="800" r:id="rId29"/>
    <p:sldId id="787" r:id="rId30"/>
    <p:sldId id="801" r:id="rId31"/>
    <p:sldId id="799" r:id="rId32"/>
    <p:sldId id="798" r:id="rId33"/>
    <p:sldId id="797" r:id="rId34"/>
    <p:sldId id="796" r:id="rId35"/>
    <p:sldId id="795" r:id="rId36"/>
    <p:sldId id="794" r:id="rId37"/>
    <p:sldId id="793" r:id="rId38"/>
    <p:sldId id="802" r:id="rId39"/>
    <p:sldId id="803" r:id="rId40"/>
    <p:sldId id="804" r:id="rId41"/>
    <p:sldId id="805" r:id="rId42"/>
    <p:sldId id="806" r:id="rId43"/>
    <p:sldId id="807" r:id="rId44"/>
    <p:sldId id="808" r:id="rId45"/>
    <p:sldId id="809" r:id="rId46"/>
    <p:sldId id="286" r:id="rId47"/>
    <p:sldId id="283" r:id="rId48"/>
    <p:sldId id="402" r:id="rId49"/>
    <p:sldId id="652" r:id="rId50"/>
    <p:sldId id="810" r:id="rId51"/>
    <p:sldId id="811" r:id="rId52"/>
    <p:sldId id="297" r:id="rId53"/>
    <p:sldId id="1560" r:id="rId54"/>
    <p:sldId id="738" r:id="rId55"/>
    <p:sldId id="777" r:id="rId56"/>
    <p:sldId id="776" r:id="rId57"/>
    <p:sldId id="775" r:id="rId58"/>
    <p:sldId id="774" r:id="rId59"/>
    <p:sldId id="773" r:id="rId60"/>
    <p:sldId id="772" r:id="rId61"/>
    <p:sldId id="771" r:id="rId62"/>
    <p:sldId id="770" r:id="rId63"/>
    <p:sldId id="321" r:id="rId6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4" tIns="48002" rIns="96004" bIns="4800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4" tIns="48002" rIns="96004" bIns="4800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4" tIns="48002" rIns="96004" bIns="480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6004" tIns="48002" rIns="96004" bIns="480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4" tIns="48002" rIns="96004" bIns="480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6004" tIns="48002" rIns="96004" bIns="4800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2-21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trip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join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spoil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point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joy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royal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ointment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16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trip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join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spoil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point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joy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royal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ointment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fifty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5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trip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join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spoil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point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joy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royal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ointment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fifty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sixty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0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Verb ‘to be’.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3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3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2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Tricky pasts.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4078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322803-2434-481A-BB48-DC0276BF296A}"/>
              </a:ext>
            </a:extLst>
          </p:cNvPr>
          <p:cNvSpPr txBox="1"/>
          <p:nvPr/>
        </p:nvSpPr>
        <p:spPr>
          <a:xfrm>
            <a:off x="2115240" y="1344058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swim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think</a:t>
            </a:r>
          </a:p>
          <a:p>
            <a:pPr algn="r"/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4B03A4-C3CC-4F82-A3B1-6811DC9E05CF}"/>
              </a:ext>
            </a:extLst>
          </p:cNvPr>
          <p:cNvSpPr txBox="1"/>
          <p:nvPr/>
        </p:nvSpPr>
        <p:spPr>
          <a:xfrm>
            <a:off x="6178628" y="1344057"/>
            <a:ext cx="3503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323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322803-2434-481A-BB48-DC0276BF296A}"/>
              </a:ext>
            </a:extLst>
          </p:cNvPr>
          <p:cNvSpPr txBox="1"/>
          <p:nvPr/>
        </p:nvSpPr>
        <p:spPr>
          <a:xfrm>
            <a:off x="2115240" y="1344058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swim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think</a:t>
            </a:r>
          </a:p>
          <a:p>
            <a:pPr algn="r"/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4B03A4-C3CC-4F82-A3B1-6811DC9E05CF}"/>
              </a:ext>
            </a:extLst>
          </p:cNvPr>
          <p:cNvSpPr txBox="1"/>
          <p:nvPr/>
        </p:nvSpPr>
        <p:spPr>
          <a:xfrm>
            <a:off x="6178628" y="1344057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gave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4522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322803-2434-481A-BB48-DC0276BF296A}"/>
              </a:ext>
            </a:extLst>
          </p:cNvPr>
          <p:cNvSpPr txBox="1"/>
          <p:nvPr/>
        </p:nvSpPr>
        <p:spPr>
          <a:xfrm>
            <a:off x="2115240" y="1344058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swim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think</a:t>
            </a:r>
          </a:p>
          <a:p>
            <a:pPr algn="r"/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4B03A4-C3CC-4F82-A3B1-6811DC9E05CF}"/>
              </a:ext>
            </a:extLst>
          </p:cNvPr>
          <p:cNvSpPr txBox="1"/>
          <p:nvPr/>
        </p:nvSpPr>
        <p:spPr>
          <a:xfrm>
            <a:off x="6178628" y="1344057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gave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8288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322803-2434-481A-BB48-DC0276BF296A}"/>
              </a:ext>
            </a:extLst>
          </p:cNvPr>
          <p:cNvSpPr txBox="1"/>
          <p:nvPr/>
        </p:nvSpPr>
        <p:spPr>
          <a:xfrm>
            <a:off x="2115240" y="1344058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swim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think</a:t>
            </a:r>
          </a:p>
          <a:p>
            <a:pPr algn="r"/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4B03A4-C3CC-4F82-A3B1-6811DC9E05CF}"/>
              </a:ext>
            </a:extLst>
          </p:cNvPr>
          <p:cNvSpPr txBox="1"/>
          <p:nvPr/>
        </p:nvSpPr>
        <p:spPr>
          <a:xfrm>
            <a:off x="6178628" y="1344057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gave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8275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322803-2434-481A-BB48-DC0276BF296A}"/>
              </a:ext>
            </a:extLst>
          </p:cNvPr>
          <p:cNvSpPr txBox="1"/>
          <p:nvPr/>
        </p:nvSpPr>
        <p:spPr>
          <a:xfrm>
            <a:off x="2115240" y="1344058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swim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think</a:t>
            </a:r>
          </a:p>
          <a:p>
            <a:pPr algn="r"/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4B03A4-C3CC-4F82-A3B1-6811DC9E05CF}"/>
              </a:ext>
            </a:extLst>
          </p:cNvPr>
          <p:cNvSpPr txBox="1"/>
          <p:nvPr/>
        </p:nvSpPr>
        <p:spPr>
          <a:xfrm>
            <a:off x="6178628" y="1344057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gave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swam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268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322803-2434-481A-BB48-DC0276BF296A}"/>
              </a:ext>
            </a:extLst>
          </p:cNvPr>
          <p:cNvSpPr txBox="1"/>
          <p:nvPr/>
        </p:nvSpPr>
        <p:spPr>
          <a:xfrm>
            <a:off x="2115240" y="1344058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swim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think</a:t>
            </a:r>
          </a:p>
          <a:p>
            <a:pPr algn="r"/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4B03A4-C3CC-4F82-A3B1-6811DC9E05CF}"/>
              </a:ext>
            </a:extLst>
          </p:cNvPr>
          <p:cNvSpPr txBox="1"/>
          <p:nvPr/>
        </p:nvSpPr>
        <p:spPr>
          <a:xfrm>
            <a:off x="6178628" y="1344057"/>
            <a:ext cx="3503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gave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swam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thought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781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70155B-58D6-4BE1-BD42-C7BF1E65E9ED}"/>
              </a:ext>
            </a:extLst>
          </p:cNvPr>
          <p:cNvSpPr txBox="1"/>
          <p:nvPr/>
        </p:nvSpPr>
        <p:spPr>
          <a:xfrm>
            <a:off x="257060" y="2038120"/>
            <a:ext cx="116778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‘to be’</a:t>
            </a:r>
          </a:p>
          <a:p>
            <a:pPr algn="ct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       Past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red pencil clipart に対する画像結果">
            <a:extLst>
              <a:ext uri="{FF2B5EF4-FFF2-40B4-BE49-F238E27FC236}">
                <a16:creationId xmlns:a16="http://schemas.microsoft.com/office/drawing/2014/main" id="{E8DF8A2E-9231-4E20-AE4E-9101ACA1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29" y="479578"/>
            <a:ext cx="3510185" cy="22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87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1567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0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84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70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72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3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71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7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263D3B-5B5A-40E8-A96F-52A15DF1C60C}"/>
              </a:ext>
            </a:extLst>
          </p:cNvPr>
          <p:cNvSpPr txBox="1"/>
          <p:nvPr/>
        </p:nvSpPr>
        <p:spPr>
          <a:xfrm>
            <a:off x="-231354" y="1575410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0650-5C40-4932-955A-B4262C08C96B}"/>
              </a:ext>
            </a:extLst>
          </p:cNvPr>
          <p:cNvSpPr txBox="1"/>
          <p:nvPr/>
        </p:nvSpPr>
        <p:spPr>
          <a:xfrm>
            <a:off x="3183876" y="1575408"/>
            <a:ext cx="1961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5E8E8-DE99-4202-899F-870602470566}"/>
              </a:ext>
            </a:extLst>
          </p:cNvPr>
          <p:cNvSpPr txBox="1"/>
          <p:nvPr/>
        </p:nvSpPr>
        <p:spPr>
          <a:xfrm>
            <a:off x="8864906" y="1581379"/>
            <a:ext cx="3018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33531-B1BF-42F7-B4B0-AC4E39DA93B5}"/>
              </a:ext>
            </a:extLst>
          </p:cNvPr>
          <p:cNvSpPr txBox="1"/>
          <p:nvPr/>
        </p:nvSpPr>
        <p:spPr>
          <a:xfrm>
            <a:off x="5660834" y="1575408"/>
            <a:ext cx="3734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he/she/it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6406-5240-4226-A81B-FC81CDAFA4D6}"/>
              </a:ext>
            </a:extLst>
          </p:cNvPr>
          <p:cNvSpPr txBox="1"/>
          <p:nvPr/>
        </p:nvSpPr>
        <p:spPr>
          <a:xfrm>
            <a:off x="2588965" y="42834"/>
            <a:ext cx="269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0752AC-8782-48FB-BDC5-67C9A52B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2" y="204277"/>
            <a:ext cx="1620042" cy="9671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A9BB9-DFA3-4ADB-B07E-98299D31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56" y="198308"/>
            <a:ext cx="1453709" cy="10033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08F02-9C52-4AAC-A0C2-A22C9A3B96D6}"/>
              </a:ext>
            </a:extLst>
          </p:cNvPr>
          <p:cNvSpPr txBox="1"/>
          <p:nvPr/>
        </p:nvSpPr>
        <p:spPr>
          <a:xfrm>
            <a:off x="9142726" y="61547"/>
            <a:ext cx="20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4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2192357"/>
            <a:ext cx="11391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am at school.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Yesterday,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</a:t>
            </a:r>
            <a:endParaRPr kumimoji="1" lang="ja-JP" altLang="en-US" sz="4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6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2192357"/>
            <a:ext cx="11391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am at school.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44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at school.</a:t>
            </a:r>
            <a:endParaRPr kumimoji="1" lang="ja-JP" altLang="en-US" sz="4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CF63B69-65ED-4F6C-9DD6-72FFD687E5A6}"/>
              </a:ext>
            </a:extLst>
          </p:cNvPr>
          <p:cNvSpPr/>
          <p:nvPr/>
        </p:nvSpPr>
        <p:spPr>
          <a:xfrm>
            <a:off x="727113" y="1961002"/>
            <a:ext cx="1255923" cy="12008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461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trip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79476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2192357"/>
            <a:ext cx="11391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beautiful sunny day.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Last Monday,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</a:t>
            </a:r>
            <a:endParaRPr kumimoji="1" lang="ja-JP" altLang="en-US" sz="4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11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2192357"/>
            <a:ext cx="113914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beautiful sunny day.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Last Monday, it </a:t>
            </a:r>
            <a:r>
              <a:rPr kumimoji="1" lang="en-US" altLang="ja-JP" sz="44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 beautiful sunn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 day.</a:t>
            </a:r>
            <a:endParaRPr kumimoji="1" lang="ja-JP" altLang="en-US" sz="4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CF63B69-65ED-4F6C-9DD6-72FFD687E5A6}"/>
              </a:ext>
            </a:extLst>
          </p:cNvPr>
          <p:cNvSpPr/>
          <p:nvPr/>
        </p:nvSpPr>
        <p:spPr>
          <a:xfrm>
            <a:off x="1013552" y="2192357"/>
            <a:ext cx="804232" cy="7491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4386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2192357"/>
            <a:ext cx="11391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happy.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Last week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</a:t>
            </a:r>
            <a:endParaRPr kumimoji="1" lang="ja-JP" altLang="en-US" sz="4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43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2192357"/>
            <a:ext cx="11391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happy.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Last week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, we </a:t>
            </a:r>
            <a:r>
              <a:rPr kumimoji="1" lang="en-US" altLang="ja-JP" sz="44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happy.</a:t>
            </a:r>
            <a:endParaRPr kumimoji="1" lang="ja-JP" altLang="en-US" sz="4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CF63B69-65ED-4F6C-9DD6-72FFD687E5A6}"/>
              </a:ext>
            </a:extLst>
          </p:cNvPr>
          <p:cNvSpPr/>
          <p:nvPr/>
        </p:nvSpPr>
        <p:spPr>
          <a:xfrm>
            <a:off x="1476261" y="2192357"/>
            <a:ext cx="1233888" cy="7491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2206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2192357"/>
            <a:ext cx="11391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good at football.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Last year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</a:t>
            </a:r>
            <a:endParaRPr kumimoji="1" lang="ja-JP" altLang="en-US" sz="4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53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F98FE-7312-4F31-925E-8B3B2D5B353E}"/>
              </a:ext>
            </a:extLst>
          </p:cNvPr>
          <p:cNvSpPr txBox="1"/>
          <p:nvPr/>
        </p:nvSpPr>
        <p:spPr>
          <a:xfrm>
            <a:off x="400279" y="2192357"/>
            <a:ext cx="11391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good at football.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Last year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kumimoji="1" lang="en-US" altLang="ja-JP" sz="44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good at football.</a:t>
            </a:r>
            <a:endParaRPr kumimoji="1" lang="ja-JP" altLang="en-US" sz="44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CF63B69-65ED-4F6C-9DD6-72FFD687E5A6}"/>
              </a:ext>
            </a:extLst>
          </p:cNvPr>
          <p:cNvSpPr/>
          <p:nvPr/>
        </p:nvSpPr>
        <p:spPr>
          <a:xfrm>
            <a:off x="1916936" y="2192357"/>
            <a:ext cx="1233888" cy="7491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4240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forty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fifty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sixty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ninety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hundred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thousand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million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zero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equals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165" y="203479"/>
            <a:ext cx="1914526" cy="17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5788233" y="574242"/>
            <a:ext cx="5574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ow</a:t>
            </a:r>
            <a:r>
              <a:rPr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endParaRPr kumimoji="1"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5725C7-7EDA-489A-8DC6-B8EFDCB50665}"/>
              </a:ext>
            </a:extLst>
          </p:cNvPr>
          <p:cNvSpPr txBox="1"/>
          <p:nvPr/>
        </p:nvSpPr>
        <p:spPr>
          <a:xfrm>
            <a:off x="1530666" y="580528"/>
            <a:ext cx="3251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cl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</a:t>
            </a:r>
            <a:r>
              <a:rPr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endParaRPr kumimoji="1"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73574AF-C5D8-4AC3-95B5-59665D9B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452" y="2595358"/>
            <a:ext cx="2633700" cy="36884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D3DB676-AC79-496F-8565-57D584CC1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4" y="3182258"/>
            <a:ext cx="45148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D990028-1A2C-4A89-88E4-B73346C12B0E}"/>
              </a:ext>
            </a:extLst>
          </p:cNvPr>
          <p:cNvSpPr txBox="1"/>
          <p:nvPr/>
        </p:nvSpPr>
        <p:spPr>
          <a:xfrm>
            <a:off x="9311521" y="539086"/>
            <a:ext cx="2701639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snap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swam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cl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ou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nd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ow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sunfl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ow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seventy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eighty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240831" y="154206"/>
            <a:ext cx="185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B2F75F-A401-44AA-8FA0-BC844837672F}"/>
              </a:ext>
            </a:extLst>
          </p:cNvPr>
          <p:cNvSpPr txBox="1"/>
          <p:nvPr/>
        </p:nvSpPr>
        <p:spPr>
          <a:xfrm>
            <a:off x="4850498" y="4430792"/>
            <a:ext cx="306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sunfl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26E7FD6-68DE-488E-97B0-C8F94FF52C9D}"/>
              </a:ext>
            </a:extLst>
          </p:cNvPr>
          <p:cNvSpPr txBox="1"/>
          <p:nvPr/>
        </p:nvSpPr>
        <p:spPr>
          <a:xfrm>
            <a:off x="1498023" y="4437977"/>
            <a:ext cx="203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B40302-56EA-41BD-912D-AC5188A63268}"/>
              </a:ext>
            </a:extLst>
          </p:cNvPr>
          <p:cNvSpPr txBox="1"/>
          <p:nvPr/>
        </p:nvSpPr>
        <p:spPr>
          <a:xfrm>
            <a:off x="5602586" y="2133645"/>
            <a:ext cx="157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91D1DB4-E3FA-4260-8154-810FB502534C}"/>
              </a:ext>
            </a:extLst>
          </p:cNvPr>
          <p:cNvSpPr txBox="1"/>
          <p:nvPr/>
        </p:nvSpPr>
        <p:spPr>
          <a:xfrm>
            <a:off x="2923980" y="4434972"/>
            <a:ext cx="268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D49269F-59E4-45EB-98AF-B2D806B9BE43}"/>
              </a:ext>
            </a:extLst>
          </p:cNvPr>
          <p:cNvSpPr txBox="1"/>
          <p:nvPr/>
        </p:nvSpPr>
        <p:spPr>
          <a:xfrm>
            <a:off x="2789465" y="2152733"/>
            <a:ext cx="146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D0E770-A467-4913-859E-E2F2ECA4B9D6}"/>
              </a:ext>
            </a:extLst>
          </p:cNvPr>
          <p:cNvSpPr txBox="1"/>
          <p:nvPr/>
        </p:nvSpPr>
        <p:spPr>
          <a:xfrm>
            <a:off x="1162800" y="2155523"/>
            <a:ext cx="184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59059" y="4465216"/>
            <a:ext cx="161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BBD9C1-EFB1-442A-9AA7-DB0AB12AE0AF}"/>
              </a:ext>
            </a:extLst>
          </p:cNvPr>
          <p:cNvSpPr txBox="1"/>
          <p:nvPr/>
        </p:nvSpPr>
        <p:spPr>
          <a:xfrm>
            <a:off x="4190371" y="204677"/>
            <a:ext cx="165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1162800" y="154206"/>
            <a:ext cx="165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489289-5BB0-4433-837F-F5374E525A10}"/>
              </a:ext>
            </a:extLst>
          </p:cNvPr>
          <p:cNvSpPr txBox="1"/>
          <p:nvPr/>
        </p:nvSpPr>
        <p:spPr>
          <a:xfrm>
            <a:off x="3952930" y="2133645"/>
            <a:ext cx="187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682A5A7-70A1-47BD-9DAB-4A7F487BDD80}"/>
              </a:ext>
            </a:extLst>
          </p:cNvPr>
          <p:cNvSpPr txBox="1"/>
          <p:nvPr/>
        </p:nvSpPr>
        <p:spPr>
          <a:xfrm>
            <a:off x="5631882" y="220025"/>
            <a:ext cx="211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4613E7-2CAB-478F-9C17-75C9C837EAB5}"/>
              </a:ext>
            </a:extLst>
          </p:cNvPr>
          <p:cNvSpPr txBox="1"/>
          <p:nvPr/>
        </p:nvSpPr>
        <p:spPr>
          <a:xfrm>
            <a:off x="7380792" y="204676"/>
            <a:ext cx="211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A369AF-3F43-4E03-A0E4-0C9C74D1542B}"/>
              </a:ext>
            </a:extLst>
          </p:cNvPr>
          <p:cNvSpPr txBox="1"/>
          <p:nvPr/>
        </p:nvSpPr>
        <p:spPr>
          <a:xfrm>
            <a:off x="2532749" y="214514"/>
            <a:ext cx="182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9437A91-0C66-4EF4-854F-238FF7A72692}"/>
              </a:ext>
            </a:extLst>
          </p:cNvPr>
          <p:cNvSpPr txBox="1"/>
          <p:nvPr/>
        </p:nvSpPr>
        <p:spPr>
          <a:xfrm>
            <a:off x="7452103" y="4446015"/>
            <a:ext cx="211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-206139" y="2181728"/>
            <a:ext cx="159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6C9DFD9-76CF-49FA-B102-101AAFB2B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4" y="997737"/>
            <a:ext cx="1159639" cy="64633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15074CF-77D6-4031-91D6-627855CEF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53" y="2846640"/>
            <a:ext cx="671022" cy="93974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2BD7230-67D5-44D3-AF97-2C743AB65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45" y="811967"/>
            <a:ext cx="1353662" cy="95899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FB492A6-5E41-45C2-863E-197684270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234" y="744515"/>
            <a:ext cx="952433" cy="122341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D29E2A5-5222-4707-8F1F-D67EA0952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261" y="5008980"/>
            <a:ext cx="1278626" cy="139599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CAF6916-246C-406E-B0AF-66031CFF5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685" y="2808164"/>
            <a:ext cx="835736" cy="93778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FFA51E2-A17F-4BD5-9C1A-71F258A0E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358" y="860010"/>
            <a:ext cx="827478" cy="112240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3AD62B0-DD80-4262-B0E8-F4088AA2FE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7445" y="3015659"/>
            <a:ext cx="1101335" cy="93481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CFF6B97-9FE5-4EC3-B3A2-C116D55B99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6711" y="921153"/>
            <a:ext cx="798174" cy="92420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C4922D5-6977-419D-BA26-A350559783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9307" y="2849033"/>
            <a:ext cx="964969" cy="98038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4F7E60F4-2D0D-4514-8D7E-0AEAB87AFD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19" y="2758504"/>
            <a:ext cx="968718" cy="99829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E846F0BE-672D-44E5-A5DE-20519624B5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2047" y="1027115"/>
            <a:ext cx="1278950" cy="85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D39CF6AA-BEB4-4BC7-A28B-F3BD64D330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4500" y="2938808"/>
            <a:ext cx="1592682" cy="98038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F2CD8287-2EA7-46ED-9498-223880576F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59" y="5178897"/>
            <a:ext cx="1384047" cy="118257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12C5F83-4E28-442D-A46F-E2F8A9C4BF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34081" y="5181006"/>
            <a:ext cx="1146207" cy="1051946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11F559C-48A8-40A1-AC38-316F60802A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6571" y="5101314"/>
            <a:ext cx="1363236" cy="1051946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69DD6A93-6B99-417C-9778-15716792657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54236" y="5048644"/>
            <a:ext cx="1404796" cy="102512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08B4AC-36DA-488A-B862-9BC3DBB6DF36}"/>
              </a:ext>
            </a:extLst>
          </p:cNvPr>
          <p:cNvSpPr txBox="1"/>
          <p:nvPr/>
        </p:nvSpPr>
        <p:spPr>
          <a:xfrm>
            <a:off x="7086681" y="2143253"/>
            <a:ext cx="211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trip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join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49680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C72F7A-F375-4565-8F83-113DE4849C2C}"/>
              </a:ext>
            </a:extLst>
          </p:cNvPr>
          <p:cNvSpPr txBox="1"/>
          <p:nvPr/>
        </p:nvSpPr>
        <p:spPr>
          <a:xfrm>
            <a:off x="77118" y="920621"/>
            <a:ext cx="121148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have made a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caik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for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yor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berthday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said mum.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see the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wite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swon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He asked.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ducks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kwacked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lowdly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as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threw them some bred.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swimmed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with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dolfins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last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summir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321700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C72F7A-F375-4565-8F83-113DE4849C2C}"/>
              </a:ext>
            </a:extLst>
          </p:cNvPr>
          <p:cNvSpPr txBox="1"/>
          <p:nvPr/>
        </p:nvSpPr>
        <p:spPr>
          <a:xfrm>
            <a:off x="77118" y="920621"/>
            <a:ext cx="121148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have made a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caik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for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yor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berthday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said mum.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cake      your birthday          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see the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wite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swon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He asked.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 swan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ducks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kwacked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lowdly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as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threw them some bred.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quacked  loudly     I                             bread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swimmed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with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dolfins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last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summir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swam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dolphins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summer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13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611F86-D390-42FE-ADCB-9C523C10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039" y="2121665"/>
            <a:ext cx="4472905" cy="31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76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F954AD-C6FB-4F63-B0FF-7EABC4BB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851" y="1785914"/>
            <a:ext cx="2912297" cy="37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31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7AC88D-D1CA-4C06-A38D-5FE28922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218" y="1729224"/>
            <a:ext cx="2637564" cy="36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83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 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780317-AF05-4FC0-9A0F-73071CA6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11" y="1724295"/>
            <a:ext cx="3118978" cy="34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57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AC66CE-325C-431F-B5A8-497B8EB70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41" y="1801430"/>
            <a:ext cx="2893458" cy="32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385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	6. 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95C715-C163-4D45-AA11-EE808536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67" y="2165159"/>
            <a:ext cx="2993203" cy="40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trip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join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spoil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81473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	6. 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I saw a pair of little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828ABC-294C-4A34-BEDA-EFEA2EC1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540" y="3594253"/>
            <a:ext cx="4940548" cy="2927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19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	6. 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I saw a pair of little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We rode our bikes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 the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AE2070-F101-44E8-B1CA-8FB63A96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980" y="3429000"/>
            <a:ext cx="2702480" cy="315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12461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 	5.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	6. 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I saw a pair of little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We rode our bikes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 the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He rescued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br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584DE9-DE27-455F-A3DE-BDBF683F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853" y="3375947"/>
            <a:ext cx="3354235" cy="32694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18DA42-91EF-48ED-B90C-7B00F0DB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3546992"/>
            <a:ext cx="1961002" cy="121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5548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trip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join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spoil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point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7881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trip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join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spoil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point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joy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246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drag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trip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join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spoil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point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joy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royal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104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1425</Words>
  <Application>Microsoft Office PowerPoint</Application>
  <PresentationFormat>ワイド画面</PresentationFormat>
  <Paragraphs>549</Paragraphs>
  <Slides>63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72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171</cp:revision>
  <cp:lastPrinted>2021-12-04T11:54:50Z</cp:lastPrinted>
  <dcterms:created xsi:type="dcterms:W3CDTF">2020-09-05T23:58:43Z</dcterms:created>
  <dcterms:modified xsi:type="dcterms:W3CDTF">2022-08-13T09:44:27Z</dcterms:modified>
</cp:coreProperties>
</file>