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99" r:id="rId2"/>
    <p:sldId id="266" r:id="rId3"/>
    <p:sldId id="703" r:id="rId4"/>
    <p:sldId id="737" r:id="rId5"/>
    <p:sldId id="736" r:id="rId6"/>
    <p:sldId id="735" r:id="rId7"/>
    <p:sldId id="734" r:id="rId8"/>
    <p:sldId id="733" r:id="rId9"/>
    <p:sldId id="732" r:id="rId10"/>
    <p:sldId id="731" r:id="rId11"/>
    <p:sldId id="730" r:id="rId12"/>
    <p:sldId id="729" r:id="rId13"/>
    <p:sldId id="433" r:id="rId14"/>
    <p:sldId id="1568" r:id="rId15"/>
    <p:sldId id="746" r:id="rId16"/>
    <p:sldId id="747" r:id="rId17"/>
    <p:sldId id="750" r:id="rId18"/>
    <p:sldId id="748" r:id="rId19"/>
    <p:sldId id="749" r:id="rId20"/>
    <p:sldId id="751" r:id="rId21"/>
    <p:sldId id="752" r:id="rId22"/>
    <p:sldId id="758" r:id="rId23"/>
    <p:sldId id="1567" r:id="rId24"/>
    <p:sldId id="753" r:id="rId25"/>
    <p:sldId id="1561" r:id="rId26"/>
    <p:sldId id="754" r:id="rId27"/>
    <p:sldId id="1562" r:id="rId28"/>
    <p:sldId id="755" r:id="rId29"/>
    <p:sldId id="1563" r:id="rId30"/>
    <p:sldId id="756" r:id="rId31"/>
    <p:sldId id="1564" r:id="rId32"/>
    <p:sldId id="757" r:id="rId33"/>
    <p:sldId id="1565" r:id="rId34"/>
    <p:sldId id="759" r:id="rId35"/>
    <p:sldId id="760" r:id="rId36"/>
    <p:sldId id="286" r:id="rId37"/>
    <p:sldId id="283" r:id="rId38"/>
    <p:sldId id="761" r:id="rId39"/>
    <p:sldId id="652" r:id="rId40"/>
    <p:sldId id="297" r:id="rId41"/>
    <p:sldId id="1566" r:id="rId42"/>
    <p:sldId id="1560" r:id="rId43"/>
    <p:sldId id="712" r:id="rId44"/>
    <p:sldId id="745" r:id="rId45"/>
    <p:sldId id="744" r:id="rId46"/>
    <p:sldId id="743" r:id="rId47"/>
    <p:sldId id="742" r:id="rId48"/>
    <p:sldId id="741" r:id="rId49"/>
    <p:sldId id="740" r:id="rId50"/>
    <p:sldId id="739" r:id="rId51"/>
    <p:sldId id="738" r:id="rId52"/>
    <p:sldId id="321" r:id="rId53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2-20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drip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plug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third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winter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bird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over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hurt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butterfly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60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drip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plug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third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winter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bird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over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hurt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butterfly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thirty</a:t>
            </a:r>
          </a:p>
        </p:txBody>
      </p:sp>
    </p:spTree>
    <p:extLst>
      <p:ext uri="{BB962C8B-B14F-4D97-AF65-F5344CB8AC3E}">
        <p14:creationId xmlns:p14="http://schemas.microsoft.com/office/powerpoint/2010/main" val="185443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drip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plug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third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winter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bird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over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hurt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butterfly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thirty</a:t>
            </a: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forty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6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467888" y="2790216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Find two new words in your dictionary.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70895" y="387463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Proofreading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461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34B333-AED1-4A1D-92C2-3B9186FF98B0}"/>
              </a:ext>
            </a:extLst>
          </p:cNvPr>
          <p:cNvSpPr txBox="1"/>
          <p:nvPr/>
        </p:nvSpPr>
        <p:spPr>
          <a:xfrm>
            <a:off x="243840" y="2540000"/>
            <a:ext cx="1161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“How are you?” asked Jane.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9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34B333-AED1-4A1D-92C2-3B9186FF98B0}"/>
              </a:ext>
            </a:extLst>
          </p:cNvPr>
          <p:cNvSpPr txBox="1"/>
          <p:nvPr/>
        </p:nvSpPr>
        <p:spPr>
          <a:xfrm>
            <a:off x="243840" y="2540000"/>
            <a:ext cx="1161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“How are you?” asked Jane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4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34B333-AED1-4A1D-92C2-3B9186FF98B0}"/>
              </a:ext>
            </a:extLst>
          </p:cNvPr>
          <p:cNvSpPr txBox="1"/>
          <p:nvPr/>
        </p:nvSpPr>
        <p:spPr>
          <a:xfrm>
            <a:off x="243840" y="2540000"/>
            <a:ext cx="1161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“How are you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” asked Jane.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60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34B333-AED1-4A1D-92C2-3B9186FF98B0}"/>
              </a:ext>
            </a:extLst>
          </p:cNvPr>
          <p:cNvSpPr txBox="1"/>
          <p:nvPr/>
        </p:nvSpPr>
        <p:spPr>
          <a:xfrm>
            <a:off x="243840" y="2540000"/>
            <a:ext cx="1161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ow are you?” asked Jane.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0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34B333-AED1-4A1D-92C2-3B9186FF98B0}"/>
              </a:ext>
            </a:extLst>
          </p:cNvPr>
          <p:cNvSpPr txBox="1"/>
          <p:nvPr/>
        </p:nvSpPr>
        <p:spPr>
          <a:xfrm>
            <a:off x="243840" y="2540000"/>
            <a:ext cx="1161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How are you?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asked Jane.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19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34B333-AED1-4A1D-92C2-3B9186FF98B0}"/>
              </a:ext>
            </a:extLst>
          </p:cNvPr>
          <p:cNvSpPr txBox="1"/>
          <p:nvPr/>
        </p:nvSpPr>
        <p:spPr>
          <a:xfrm>
            <a:off x="873760" y="2560320"/>
            <a:ext cx="1072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like apples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lemons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grapes and strawberries!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34B333-AED1-4A1D-92C2-3B9186FF98B0}"/>
              </a:ext>
            </a:extLst>
          </p:cNvPr>
          <p:cNvSpPr txBox="1"/>
          <p:nvPr/>
        </p:nvSpPr>
        <p:spPr>
          <a:xfrm>
            <a:off x="873760" y="2560320"/>
            <a:ext cx="1072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like apples, lemons, grapes and strawberries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70AFA2-47B2-4DB7-882E-525AE11E6669}"/>
              </a:ext>
            </a:extLst>
          </p:cNvPr>
          <p:cNvSpPr txBox="1"/>
          <p:nvPr/>
        </p:nvSpPr>
        <p:spPr>
          <a:xfrm>
            <a:off x="1422400" y="833120"/>
            <a:ext cx="949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Mizuki</a:t>
            </a:r>
            <a:r>
              <a:rPr kumimoji="1"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signiture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Kenshi</a:t>
            </a:r>
            <a:r>
              <a:rPr kumimoji="1"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friends and family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 furniture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 wand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 school</a:t>
            </a:r>
          </a:p>
        </p:txBody>
      </p:sp>
    </p:spTree>
    <p:extLst>
      <p:ext uri="{BB962C8B-B14F-4D97-AF65-F5344CB8AC3E}">
        <p14:creationId xmlns:p14="http://schemas.microsoft.com/office/powerpoint/2010/main" val="392052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14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137DE2-292B-4A04-B89F-C51DFF55DDC7}"/>
              </a:ext>
            </a:extLst>
          </p:cNvPr>
          <p:cNvSpPr txBox="1"/>
          <p:nvPr/>
        </p:nvSpPr>
        <p:spPr>
          <a:xfrm>
            <a:off x="233680" y="558800"/>
            <a:ext cx="11643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Dolfins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and wales live 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sea.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4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137DE2-292B-4A04-B89F-C51DFF55DDC7}"/>
              </a:ext>
            </a:extLst>
          </p:cNvPr>
          <p:cNvSpPr txBox="1"/>
          <p:nvPr/>
        </p:nvSpPr>
        <p:spPr>
          <a:xfrm>
            <a:off x="233680" y="558800"/>
            <a:ext cx="11643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Dolfins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and wales live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Dolphins     whale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sea.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86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137DE2-292B-4A04-B89F-C51DFF55DDC7}"/>
              </a:ext>
            </a:extLst>
          </p:cNvPr>
          <p:cNvSpPr txBox="1"/>
          <p:nvPr/>
        </p:nvSpPr>
        <p:spPr>
          <a:xfrm>
            <a:off x="233680" y="558800"/>
            <a:ext cx="11643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2. I saw some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sheap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with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there lams on the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hillsid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924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137DE2-292B-4A04-B89F-C51DFF55DDC7}"/>
              </a:ext>
            </a:extLst>
          </p:cNvPr>
          <p:cNvSpPr txBox="1"/>
          <p:nvPr/>
        </p:nvSpPr>
        <p:spPr>
          <a:xfrm>
            <a:off x="233680" y="558800"/>
            <a:ext cx="11643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2. I saw some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sheap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with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there lams on the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hillsid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 lambs          hillside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37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137DE2-292B-4A04-B89F-C51DFF55DDC7}"/>
              </a:ext>
            </a:extLst>
          </p:cNvPr>
          <p:cNvSpPr txBox="1"/>
          <p:nvPr/>
        </p:nvSpPr>
        <p:spPr>
          <a:xfrm>
            <a:off x="233680" y="558800"/>
            <a:ext cx="11643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 was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mie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berthday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partee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42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137DE2-292B-4A04-B89F-C51DFF55DDC7}"/>
              </a:ext>
            </a:extLst>
          </p:cNvPr>
          <p:cNvSpPr txBox="1"/>
          <p:nvPr/>
        </p:nvSpPr>
        <p:spPr>
          <a:xfrm>
            <a:off x="233680" y="558800"/>
            <a:ext cx="11643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 was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mie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berthday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It        my  birthday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partee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party.</a:t>
            </a:r>
            <a:endParaRPr kumimoji="1"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drip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34140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137DE2-292B-4A04-B89F-C51DFF55DDC7}"/>
              </a:ext>
            </a:extLst>
          </p:cNvPr>
          <p:cNvSpPr txBox="1"/>
          <p:nvPr/>
        </p:nvSpPr>
        <p:spPr>
          <a:xfrm>
            <a:off x="233680" y="558800"/>
            <a:ext cx="1164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 The dog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chaist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duc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57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137DE2-292B-4A04-B89F-C51DFF55DDC7}"/>
              </a:ext>
            </a:extLst>
          </p:cNvPr>
          <p:cNvSpPr txBox="1"/>
          <p:nvPr/>
        </p:nvSpPr>
        <p:spPr>
          <a:xfrm>
            <a:off x="233680" y="558800"/>
            <a:ext cx="11643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 The dog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chaist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duc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duck</a:t>
            </a:r>
          </a:p>
          <a:p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ate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63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137DE2-292B-4A04-B89F-C51DFF55DDC7}"/>
              </a:ext>
            </a:extLst>
          </p:cNvPr>
          <p:cNvSpPr txBox="1"/>
          <p:nvPr/>
        </p:nvSpPr>
        <p:spPr>
          <a:xfrm>
            <a:off x="152400" y="151179"/>
            <a:ext cx="116433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5.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wet camping with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endParaRPr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muther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father sister 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endParaRPr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brother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granma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rampa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03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137DE2-292B-4A04-B89F-C51DFF55DDC7}"/>
              </a:ext>
            </a:extLst>
          </p:cNvPr>
          <p:cNvSpPr txBox="1"/>
          <p:nvPr/>
        </p:nvSpPr>
        <p:spPr>
          <a:xfrm>
            <a:off x="152400" y="151179"/>
            <a:ext cx="116433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5.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wet camping with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went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muther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father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sister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mother,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rother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granma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grandma</a:t>
            </a: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rampa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grandpa.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3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393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4FA7ED-E976-4B4E-B024-B38E260542F0}"/>
              </a:ext>
            </a:extLst>
          </p:cNvPr>
          <p:cNvSpPr txBox="1"/>
          <p:nvPr/>
        </p:nvSpPr>
        <p:spPr>
          <a:xfrm>
            <a:off x="91440" y="193040"/>
            <a:ext cx="11775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wet on holiday with my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went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muther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father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sister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brother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mother,</a:t>
            </a:r>
          </a:p>
          <a:p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granma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granmpa</a:t>
            </a:r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grandma     grandpa.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47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Number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thirty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forty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fifty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sixty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seventy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ninety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hundred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thousand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million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zero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equals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165" y="203479"/>
            <a:ext cx="1914526" cy="17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369461" y="359868"/>
            <a:ext cx="5574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oi</a:t>
            </a:r>
            <a:r>
              <a:rPr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endParaRPr kumimoji="1"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oi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5725C7-7EDA-489A-8DC6-B8EFDCB50665}"/>
              </a:ext>
            </a:extLst>
          </p:cNvPr>
          <p:cNvSpPr txBox="1"/>
          <p:nvPr/>
        </p:nvSpPr>
        <p:spPr>
          <a:xfrm>
            <a:off x="6949440" y="359868"/>
            <a:ext cx="3251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oy</a:t>
            </a: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oi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948779-4A13-434D-BC65-502054002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19" y="3245339"/>
            <a:ext cx="3938357" cy="262760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C43A3C-6CCA-4A80-AB4D-E5367F8E4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909" y="2522547"/>
            <a:ext cx="2603218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140653" y="70910"/>
            <a:ext cx="142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j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0" y="2259021"/>
            <a:ext cx="180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sp</a:t>
            </a: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974809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drag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trip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j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sp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p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nt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j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oy</a:t>
            </a:r>
            <a:endParaRPr lang="en-US" altLang="ja-JP" sz="3600" dirty="0">
              <a:solidFill>
                <a:srgbClr val="FF0000"/>
              </a:solidFill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oy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ntment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fifty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sixty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1550479" y="4381749"/>
            <a:ext cx="26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ntment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-139498" y="4361543"/>
            <a:ext cx="197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1588243" y="2277874"/>
            <a:ext cx="176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oy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1208153" y="37622"/>
            <a:ext cx="162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j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729BD5-6158-43BF-B2A7-9235B2F59363}"/>
              </a:ext>
            </a:extLst>
          </p:cNvPr>
          <p:cNvSpPr txBox="1"/>
          <p:nvPr/>
        </p:nvSpPr>
        <p:spPr>
          <a:xfrm>
            <a:off x="2254101" y="67397"/>
            <a:ext cx="164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5ED55B-8DA6-42B5-8072-396003584359}"/>
              </a:ext>
            </a:extLst>
          </p:cNvPr>
          <p:cNvSpPr txBox="1"/>
          <p:nvPr/>
        </p:nvSpPr>
        <p:spPr>
          <a:xfrm>
            <a:off x="7364736" y="70910"/>
            <a:ext cx="16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58EAAD-DE80-46E0-91C9-D3D40E3BE3F2}"/>
              </a:ext>
            </a:extLst>
          </p:cNvPr>
          <p:cNvSpPr txBox="1"/>
          <p:nvPr/>
        </p:nvSpPr>
        <p:spPr>
          <a:xfrm>
            <a:off x="4103663" y="4381749"/>
            <a:ext cx="180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ann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CB73248-8A57-40E1-8DC0-76EA050ED91A}"/>
              </a:ext>
            </a:extLst>
          </p:cNvPr>
          <p:cNvSpPr txBox="1"/>
          <p:nvPr/>
        </p:nvSpPr>
        <p:spPr>
          <a:xfrm>
            <a:off x="5759872" y="4369616"/>
            <a:ext cx="188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enj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0069130-9822-4240-BE7F-C821E5A411E7}"/>
              </a:ext>
            </a:extLst>
          </p:cNvPr>
          <p:cNvSpPr txBox="1"/>
          <p:nvPr/>
        </p:nvSpPr>
        <p:spPr>
          <a:xfrm>
            <a:off x="3142529" y="2285087"/>
            <a:ext cx="201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let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7809AC-FAED-489E-85A4-92B84DE49093}"/>
              </a:ext>
            </a:extLst>
          </p:cNvPr>
          <p:cNvSpPr txBox="1"/>
          <p:nvPr/>
        </p:nvSpPr>
        <p:spPr>
          <a:xfrm>
            <a:off x="3378726" y="91378"/>
            <a:ext cx="200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j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C54419A-3F07-4889-B62B-8EFB0482FBA9}"/>
              </a:ext>
            </a:extLst>
          </p:cNvPr>
          <p:cNvSpPr txBox="1"/>
          <p:nvPr/>
        </p:nvSpPr>
        <p:spPr>
          <a:xfrm>
            <a:off x="5937473" y="99822"/>
            <a:ext cx="213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81B0A95-191E-4AD5-801F-D6F25F65E945}"/>
              </a:ext>
            </a:extLst>
          </p:cNvPr>
          <p:cNvSpPr txBox="1"/>
          <p:nvPr/>
        </p:nvSpPr>
        <p:spPr>
          <a:xfrm>
            <a:off x="4976233" y="2285087"/>
            <a:ext cx="224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destr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A27BE3B-0EBC-43E2-BAD3-3F8DCA072D37}"/>
              </a:ext>
            </a:extLst>
          </p:cNvPr>
          <p:cNvSpPr txBox="1"/>
          <p:nvPr/>
        </p:nvSpPr>
        <p:spPr>
          <a:xfrm>
            <a:off x="4702969" y="79245"/>
            <a:ext cx="200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5EF6D57-9EFA-451A-AD4D-4C073C5F354D}"/>
              </a:ext>
            </a:extLst>
          </p:cNvPr>
          <p:cNvSpPr txBox="1"/>
          <p:nvPr/>
        </p:nvSpPr>
        <p:spPr>
          <a:xfrm>
            <a:off x="7226427" y="4417064"/>
            <a:ext cx="188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85ECEF7-8223-4279-8D3C-76B727A79FD0}"/>
              </a:ext>
            </a:extLst>
          </p:cNvPr>
          <p:cNvSpPr txBox="1"/>
          <p:nvPr/>
        </p:nvSpPr>
        <p:spPr>
          <a:xfrm>
            <a:off x="6752981" y="2299071"/>
            <a:ext cx="224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oy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3CEF8C-EF28-4AD5-8336-FE6252E5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3" y="875762"/>
            <a:ext cx="1178558" cy="107257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16C218B-8045-459B-A3A5-41F56EA8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785" y="790779"/>
            <a:ext cx="1008532" cy="12236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021D179-B60E-4C9E-A704-B337315CF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085" y="1058172"/>
            <a:ext cx="1223309" cy="8155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ABCC686-CE21-4CED-9F01-3D9A83BEF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707" y="868386"/>
            <a:ext cx="1268321" cy="10053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0C828B4-3793-4281-A138-776EDF161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088" y="688633"/>
            <a:ext cx="969348" cy="155461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36DC053-E174-48CA-9AD5-3EE620AD9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9518" y="752687"/>
            <a:ext cx="1367305" cy="136730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99234BC-09BD-4E0A-BC49-3B2F7C04D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7275" y="935529"/>
            <a:ext cx="987638" cy="98763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B0CA33E-8291-4FE7-A24B-5430BD8135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18" y="2834588"/>
            <a:ext cx="1446342" cy="144634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216C094-426C-4934-A094-874032B741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0784" y="3281725"/>
            <a:ext cx="2124017" cy="92451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28CB24E-B2BA-47DB-A4EF-67380EE178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9688" y="2881106"/>
            <a:ext cx="1341236" cy="144487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77EBC03-DE99-4C70-AF16-A2A1FB6DCE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7013" y="2782147"/>
            <a:ext cx="1213001" cy="177044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A2DD5FF-7584-4796-ACEA-5B79F9C775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9587" y="3011433"/>
            <a:ext cx="1150014" cy="129215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C3D82CB-3B05-4BCF-A874-25504A307F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540" y="4973585"/>
            <a:ext cx="1231499" cy="1499746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C6EF56FC-78B6-4B9E-9497-0CFC91ACC7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3785" y="4943904"/>
            <a:ext cx="2273220" cy="1613604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50536003-0D17-4A10-B0CE-60B72A13F3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78011" y="5148612"/>
            <a:ext cx="1541758" cy="1246886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0C35C596-ACAA-4E09-B299-D3C99B405F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57237" y="5273630"/>
            <a:ext cx="1787886" cy="109237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8A2F2FBC-0339-43B3-B3DE-EECF1845A5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89279" y="5519394"/>
            <a:ext cx="1133329" cy="51170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9594E125-AC68-4802-B956-4F2FC6F7AA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411" y="465436"/>
            <a:ext cx="1077701" cy="11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2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drip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plug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18655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249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	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B4387BB-1D63-422C-B8E3-D648D007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2114550"/>
            <a:ext cx="394335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0288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j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	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D21312-7900-4548-BD1F-CAADA1205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2143125"/>
            <a:ext cx="32385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718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j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		3. c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C06720-646F-43FF-AA11-1CCF3309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5" y="2124075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18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j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	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ann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04EDEC-58D8-44A3-8C51-EC5C1659C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87" y="2143125"/>
            <a:ext cx="31718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28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j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	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ann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	5.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C64E05-6D29-4FE6-8DC9-1BE710B95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077" y="2033905"/>
            <a:ext cx="26003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58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j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		3.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ann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	5.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6.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let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6E17AA-9910-45A5-9743-FBBD3C7A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87" y="2454275"/>
            <a:ext cx="28670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4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j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	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ann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	5.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6.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let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weather was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ling hot.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92E64B-9AAB-495B-B311-D08F95FE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3696335"/>
            <a:ext cx="41148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64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drip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plug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third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75702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j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		3. c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ann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	5.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6.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let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weather was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ling hot.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We enj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our 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in the country.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7284D4-ECDB-4AA1-B97F-E403AC71F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634" y="3992880"/>
            <a:ext cx="4518136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266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j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		3.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ann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	5.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6.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let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weather was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ling hot.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We enj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our day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in the country.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My sister destr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her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clock.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BBEA72-DEFE-4422-B24B-553D6DFBD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0" y="3048719"/>
            <a:ext cx="2670175" cy="389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6476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drip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plug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third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winter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9739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drip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plug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third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winter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bird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4120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drip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plug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third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winter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bird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over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9618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drip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plug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third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winter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bird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over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hurt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1929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829</Words>
  <Application>Microsoft Office PowerPoint</Application>
  <PresentationFormat>ワイド画面</PresentationFormat>
  <Paragraphs>241</Paragraphs>
  <Slides>52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61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156</cp:revision>
  <cp:lastPrinted>2020-11-19T08:15:23Z</cp:lastPrinted>
  <dcterms:created xsi:type="dcterms:W3CDTF">2020-09-05T23:58:43Z</dcterms:created>
  <dcterms:modified xsi:type="dcterms:W3CDTF">2022-08-13T03:15:19Z</dcterms:modified>
</cp:coreProperties>
</file>