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99" r:id="rId2"/>
    <p:sldId id="266" r:id="rId3"/>
    <p:sldId id="661" r:id="rId4"/>
    <p:sldId id="711" r:id="rId5"/>
    <p:sldId id="710" r:id="rId6"/>
    <p:sldId id="709" r:id="rId7"/>
    <p:sldId id="708" r:id="rId8"/>
    <p:sldId id="707" r:id="rId9"/>
    <p:sldId id="706" r:id="rId10"/>
    <p:sldId id="705" r:id="rId11"/>
    <p:sldId id="704" r:id="rId12"/>
    <p:sldId id="703" r:id="rId13"/>
    <p:sldId id="535" r:id="rId14"/>
    <p:sldId id="680" r:id="rId15"/>
    <p:sldId id="725" r:id="rId16"/>
    <p:sldId id="724" r:id="rId17"/>
    <p:sldId id="723" r:id="rId18"/>
    <p:sldId id="722" r:id="rId19"/>
    <p:sldId id="721" r:id="rId20"/>
    <p:sldId id="720" r:id="rId21"/>
    <p:sldId id="433" r:id="rId22"/>
    <p:sldId id="726" r:id="rId23"/>
    <p:sldId id="730" r:id="rId24"/>
    <p:sldId id="727" r:id="rId25"/>
    <p:sldId id="736" r:id="rId26"/>
    <p:sldId id="735" r:id="rId27"/>
    <p:sldId id="734" r:id="rId28"/>
    <p:sldId id="733" r:id="rId29"/>
    <p:sldId id="732" r:id="rId30"/>
    <p:sldId id="731" r:id="rId31"/>
    <p:sldId id="286" r:id="rId32"/>
    <p:sldId id="283" r:id="rId33"/>
    <p:sldId id="729" r:id="rId34"/>
    <p:sldId id="652" r:id="rId35"/>
    <p:sldId id="297" r:id="rId36"/>
    <p:sldId id="1560" r:id="rId37"/>
    <p:sldId id="695" r:id="rId38"/>
    <p:sldId id="719" r:id="rId39"/>
    <p:sldId id="718" r:id="rId40"/>
    <p:sldId id="717" r:id="rId41"/>
    <p:sldId id="716" r:id="rId42"/>
    <p:sldId id="715" r:id="rId43"/>
    <p:sldId id="714" r:id="rId44"/>
    <p:sldId id="713" r:id="rId45"/>
    <p:sldId id="712" r:id="rId46"/>
    <p:sldId id="321" r:id="rId47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4" tIns="48002" rIns="96004" bIns="4800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9012"/>
          </a:xfrm>
          <a:prstGeom prst="rect">
            <a:avLst/>
          </a:prstGeom>
        </p:spPr>
        <p:txBody>
          <a:bodyPr vert="horz" lIns="96004" tIns="48002" rIns="96004" bIns="48002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4" tIns="48002" rIns="96004" bIns="4800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</p:spPr>
        <p:txBody>
          <a:bodyPr vert="horz" lIns="96004" tIns="48002" rIns="96004" bIns="4800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4" tIns="48002" rIns="96004" bIns="4800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6004" tIns="48002" rIns="96004" bIns="48002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2-19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ook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fork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back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brick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de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ck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flock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struck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backpack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245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ook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fork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back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brick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de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ck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flock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struck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backpack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nineteen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93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ook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fork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back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brick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de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ck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flock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struck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backpack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nineteen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twenty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4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Tricky Past</a:t>
            </a:r>
            <a:r>
              <a:rPr lang="en-US" altLang="ja-JP" sz="60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  <a:endParaRPr kumimoji="1" lang="en-US" altLang="ja-JP" sz="6000" b="1" dirty="0">
              <a:solidFill>
                <a:schemeClr val="bg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76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2773680" y="474345"/>
            <a:ext cx="24688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dig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ride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win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3273AF-587E-49BC-9D83-C919DFDEFD49}"/>
              </a:ext>
            </a:extLst>
          </p:cNvPr>
          <p:cNvSpPr txBox="1"/>
          <p:nvPr/>
        </p:nvSpPr>
        <p:spPr>
          <a:xfrm>
            <a:off x="5567680" y="474345"/>
            <a:ext cx="361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8BA8C5-6FC8-44E2-92CF-B321BB7E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292" y="4038026"/>
            <a:ext cx="18002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7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2773680" y="474345"/>
            <a:ext cx="24688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dig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ride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win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3273AF-587E-49BC-9D83-C919DFDEFD49}"/>
              </a:ext>
            </a:extLst>
          </p:cNvPr>
          <p:cNvSpPr txBox="1"/>
          <p:nvPr/>
        </p:nvSpPr>
        <p:spPr>
          <a:xfrm>
            <a:off x="5567680" y="474345"/>
            <a:ext cx="3616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ran</a:t>
            </a: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8BA8C5-6FC8-44E2-92CF-B321BB7E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292" y="4038026"/>
            <a:ext cx="18002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71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2773680" y="474345"/>
            <a:ext cx="24688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dig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ride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win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3273AF-587E-49BC-9D83-C919DFDEFD49}"/>
              </a:ext>
            </a:extLst>
          </p:cNvPr>
          <p:cNvSpPr txBox="1"/>
          <p:nvPr/>
        </p:nvSpPr>
        <p:spPr>
          <a:xfrm>
            <a:off x="5567680" y="474345"/>
            <a:ext cx="3616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ran</a:t>
            </a: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dug</a:t>
            </a: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8BA8C5-6FC8-44E2-92CF-B321BB7E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292" y="4038026"/>
            <a:ext cx="18002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07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2773680" y="474345"/>
            <a:ext cx="24688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dig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ride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win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3273AF-587E-49BC-9D83-C919DFDEFD49}"/>
              </a:ext>
            </a:extLst>
          </p:cNvPr>
          <p:cNvSpPr txBox="1"/>
          <p:nvPr/>
        </p:nvSpPr>
        <p:spPr>
          <a:xfrm>
            <a:off x="5567680" y="474345"/>
            <a:ext cx="3616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ran</a:t>
            </a: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dug</a:t>
            </a: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sang</a:t>
            </a: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8BA8C5-6FC8-44E2-92CF-B321BB7E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292" y="4038026"/>
            <a:ext cx="18002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44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2773680" y="474345"/>
            <a:ext cx="24688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dig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ride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win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3273AF-587E-49BC-9D83-C919DFDEFD49}"/>
              </a:ext>
            </a:extLst>
          </p:cNvPr>
          <p:cNvSpPr txBox="1"/>
          <p:nvPr/>
        </p:nvSpPr>
        <p:spPr>
          <a:xfrm>
            <a:off x="5567680" y="474345"/>
            <a:ext cx="3616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ran</a:t>
            </a: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dug</a:t>
            </a: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sang</a:t>
            </a: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8BA8C5-6FC8-44E2-92CF-B321BB7E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292" y="4038026"/>
            <a:ext cx="18002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0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2773680" y="474345"/>
            <a:ext cx="24688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dig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ride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win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3273AF-587E-49BC-9D83-C919DFDEFD49}"/>
              </a:ext>
            </a:extLst>
          </p:cNvPr>
          <p:cNvSpPr txBox="1"/>
          <p:nvPr/>
        </p:nvSpPr>
        <p:spPr>
          <a:xfrm>
            <a:off x="5567680" y="474345"/>
            <a:ext cx="3616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ran</a:t>
            </a: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dug</a:t>
            </a: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sang</a:t>
            </a: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swam</a:t>
            </a: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8BA8C5-6FC8-44E2-92CF-B321BB7E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292" y="4038026"/>
            <a:ext cx="18002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6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18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A7D430-575B-4EC3-A79F-DA43CABDC92A}"/>
              </a:ext>
            </a:extLst>
          </p:cNvPr>
          <p:cNvSpPr txBox="1"/>
          <p:nvPr/>
        </p:nvSpPr>
        <p:spPr>
          <a:xfrm>
            <a:off x="2773680" y="474345"/>
            <a:ext cx="24688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run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dig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sing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ride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swim</a:t>
            </a:r>
          </a:p>
          <a:p>
            <a:pPr algn="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win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3273AF-587E-49BC-9D83-C919DFDEFD49}"/>
              </a:ext>
            </a:extLst>
          </p:cNvPr>
          <p:cNvSpPr txBox="1"/>
          <p:nvPr/>
        </p:nvSpPr>
        <p:spPr>
          <a:xfrm>
            <a:off x="5567680" y="474345"/>
            <a:ext cx="3616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ran</a:t>
            </a: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dug</a:t>
            </a: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sang</a:t>
            </a: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swam</a:t>
            </a: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won</a:t>
            </a:r>
          </a:p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8BA8C5-6FC8-44E2-92CF-B321BB7E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292" y="4038026"/>
            <a:ext cx="18002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26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37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C89B9E-CF55-474E-B987-A74D1887B518}"/>
              </a:ext>
            </a:extLst>
          </p:cNvPr>
          <p:cNvSpPr txBox="1"/>
          <p:nvPr/>
        </p:nvSpPr>
        <p:spPr>
          <a:xfrm>
            <a:off x="132080" y="680720"/>
            <a:ext cx="1182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catapiller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×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bananar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×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kangeroo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×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A8667E-0360-48BD-9D59-DF9BF7FB25BA}"/>
              </a:ext>
            </a:extLst>
          </p:cNvPr>
          <p:cNvSpPr txBox="1"/>
          <p:nvPr/>
        </p:nvSpPr>
        <p:spPr>
          <a:xfrm>
            <a:off x="-71120" y="3779520"/>
            <a:ext cx="122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ambulense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×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dinasor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×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calcuelaiter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2965249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C89B9E-CF55-474E-B987-A74D1887B518}"/>
              </a:ext>
            </a:extLst>
          </p:cNvPr>
          <p:cNvSpPr txBox="1"/>
          <p:nvPr/>
        </p:nvSpPr>
        <p:spPr>
          <a:xfrm>
            <a:off x="132080" y="680720"/>
            <a:ext cx="11826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catapiller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×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bananar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×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kangeroo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×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aterpillar          banana         kangaroo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A8667E-0360-48BD-9D59-DF9BF7FB25BA}"/>
              </a:ext>
            </a:extLst>
          </p:cNvPr>
          <p:cNvSpPr txBox="1"/>
          <p:nvPr/>
        </p:nvSpPr>
        <p:spPr>
          <a:xfrm>
            <a:off x="-71120" y="3779520"/>
            <a:ext cx="12263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ambulense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×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dinasor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×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calcuelaiter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×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mbulance         dinosaur       calculator 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    tortoise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71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C89B9E-CF55-474E-B987-A74D1887B518}"/>
              </a:ext>
            </a:extLst>
          </p:cNvPr>
          <p:cNvSpPr txBox="1"/>
          <p:nvPr/>
        </p:nvSpPr>
        <p:spPr>
          <a:xfrm>
            <a:off x="1259840" y="650240"/>
            <a:ext cx="983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hare 			ocean			blizzard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A8667E-0360-48BD-9D59-DF9BF7FB25BA}"/>
              </a:ext>
            </a:extLst>
          </p:cNvPr>
          <p:cNvSpPr txBox="1"/>
          <p:nvPr/>
        </p:nvSpPr>
        <p:spPr>
          <a:xfrm>
            <a:off x="1259840" y="3789680"/>
            <a:ext cx="1061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dolphin		bouquet		aquarium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34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C89B9E-CF55-474E-B987-A74D1887B518}"/>
              </a:ext>
            </a:extLst>
          </p:cNvPr>
          <p:cNvSpPr txBox="1"/>
          <p:nvPr/>
        </p:nvSpPr>
        <p:spPr>
          <a:xfrm>
            <a:off x="1259840" y="650240"/>
            <a:ext cx="983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hare 			ocean			blizzard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A8667E-0360-48BD-9D59-DF9BF7FB25BA}"/>
              </a:ext>
            </a:extLst>
          </p:cNvPr>
          <p:cNvSpPr txBox="1"/>
          <p:nvPr/>
        </p:nvSpPr>
        <p:spPr>
          <a:xfrm>
            <a:off x="1259840" y="3789680"/>
            <a:ext cx="1061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dolphin		bouquet		aquarium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50E4EC7-529F-4866-A007-FC82DF9C3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92" y="1358126"/>
            <a:ext cx="1329919" cy="207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75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C89B9E-CF55-474E-B987-A74D1887B518}"/>
              </a:ext>
            </a:extLst>
          </p:cNvPr>
          <p:cNvSpPr txBox="1"/>
          <p:nvPr/>
        </p:nvSpPr>
        <p:spPr>
          <a:xfrm>
            <a:off x="1259840" y="650240"/>
            <a:ext cx="983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hare 			ocean			blizzard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A8667E-0360-48BD-9D59-DF9BF7FB25BA}"/>
              </a:ext>
            </a:extLst>
          </p:cNvPr>
          <p:cNvSpPr txBox="1"/>
          <p:nvPr/>
        </p:nvSpPr>
        <p:spPr>
          <a:xfrm>
            <a:off x="1259840" y="3789680"/>
            <a:ext cx="1061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dolphin		bouquet		aquarium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50E4EC7-529F-4866-A007-FC82DF9C3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92" y="1358126"/>
            <a:ext cx="1329919" cy="207087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55E1F2E-B9A4-4590-B203-4D7BF1270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065" y="1311205"/>
            <a:ext cx="2741972" cy="216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7252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C89B9E-CF55-474E-B987-A74D1887B518}"/>
              </a:ext>
            </a:extLst>
          </p:cNvPr>
          <p:cNvSpPr txBox="1"/>
          <p:nvPr/>
        </p:nvSpPr>
        <p:spPr>
          <a:xfrm>
            <a:off x="1259840" y="650240"/>
            <a:ext cx="983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hare 			ocean			blizzard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A8667E-0360-48BD-9D59-DF9BF7FB25BA}"/>
              </a:ext>
            </a:extLst>
          </p:cNvPr>
          <p:cNvSpPr txBox="1"/>
          <p:nvPr/>
        </p:nvSpPr>
        <p:spPr>
          <a:xfrm>
            <a:off x="1259840" y="3789680"/>
            <a:ext cx="1061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dolphin		bouquet		aquarium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50E4EC7-529F-4866-A007-FC82DF9C3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92" y="1358126"/>
            <a:ext cx="1329919" cy="207087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55E1F2E-B9A4-4590-B203-4D7BF1270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065" y="1311205"/>
            <a:ext cx="2741972" cy="216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DA6724-6F3A-4A49-BBDE-9217983E4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162" y="1425826"/>
            <a:ext cx="3461936" cy="193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09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C89B9E-CF55-474E-B987-A74D1887B518}"/>
              </a:ext>
            </a:extLst>
          </p:cNvPr>
          <p:cNvSpPr txBox="1"/>
          <p:nvPr/>
        </p:nvSpPr>
        <p:spPr>
          <a:xfrm>
            <a:off x="1259840" y="650240"/>
            <a:ext cx="983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hare 			ocean			blizzard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A8667E-0360-48BD-9D59-DF9BF7FB25BA}"/>
              </a:ext>
            </a:extLst>
          </p:cNvPr>
          <p:cNvSpPr txBox="1"/>
          <p:nvPr/>
        </p:nvSpPr>
        <p:spPr>
          <a:xfrm>
            <a:off x="1259840" y="3789680"/>
            <a:ext cx="1061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dolphin		bouquet		aquarium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50E4EC7-529F-4866-A007-FC82DF9C3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92" y="1358126"/>
            <a:ext cx="1329919" cy="207087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55E1F2E-B9A4-4590-B203-4D7BF1270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065" y="1311205"/>
            <a:ext cx="2741972" cy="216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DA6724-6F3A-4A49-BBDE-9217983E4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162" y="1425826"/>
            <a:ext cx="3461936" cy="193547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85DFB44-B98E-4C4A-9459-C5B9DF259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477" y="4742867"/>
            <a:ext cx="1930085" cy="13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1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C89B9E-CF55-474E-B987-A74D1887B518}"/>
              </a:ext>
            </a:extLst>
          </p:cNvPr>
          <p:cNvSpPr txBox="1"/>
          <p:nvPr/>
        </p:nvSpPr>
        <p:spPr>
          <a:xfrm>
            <a:off x="1259840" y="650240"/>
            <a:ext cx="983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hare 			ocean			blizzard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A8667E-0360-48BD-9D59-DF9BF7FB25BA}"/>
              </a:ext>
            </a:extLst>
          </p:cNvPr>
          <p:cNvSpPr txBox="1"/>
          <p:nvPr/>
        </p:nvSpPr>
        <p:spPr>
          <a:xfrm>
            <a:off x="1259840" y="3789680"/>
            <a:ext cx="1061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dolphin		bouquet		aquarium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50E4EC7-529F-4866-A007-FC82DF9C3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92" y="1358126"/>
            <a:ext cx="1329919" cy="207087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55E1F2E-B9A4-4590-B203-4D7BF1270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065" y="1311205"/>
            <a:ext cx="2741972" cy="216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DA6724-6F3A-4A49-BBDE-9217983E4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162" y="1425826"/>
            <a:ext cx="3461936" cy="193547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85DFB44-B98E-4C4A-9459-C5B9DF259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477" y="4742867"/>
            <a:ext cx="1930085" cy="133279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ED320CF-2DEA-4F30-B9A8-4C49EDB473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8951" y="4489083"/>
            <a:ext cx="1844838" cy="209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54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ook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74688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C89B9E-CF55-474E-B987-A74D1887B518}"/>
              </a:ext>
            </a:extLst>
          </p:cNvPr>
          <p:cNvSpPr txBox="1"/>
          <p:nvPr/>
        </p:nvSpPr>
        <p:spPr>
          <a:xfrm>
            <a:off x="1259840" y="650240"/>
            <a:ext cx="983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hare 			ocean			blizzard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A8667E-0360-48BD-9D59-DF9BF7FB25BA}"/>
              </a:ext>
            </a:extLst>
          </p:cNvPr>
          <p:cNvSpPr txBox="1"/>
          <p:nvPr/>
        </p:nvSpPr>
        <p:spPr>
          <a:xfrm>
            <a:off x="1259840" y="3789680"/>
            <a:ext cx="1061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dolphin		bouquet		aquarium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50E4EC7-529F-4866-A007-FC82DF9C3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92" y="1358126"/>
            <a:ext cx="1329919" cy="207087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55E1F2E-B9A4-4590-B203-4D7BF1270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065" y="1311205"/>
            <a:ext cx="2741972" cy="216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DA6724-6F3A-4A49-BBDE-9217983E4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162" y="1425826"/>
            <a:ext cx="3461936" cy="193547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85DFB44-B98E-4C4A-9459-C5B9DF259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477" y="4742867"/>
            <a:ext cx="1930085" cy="133279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ED320CF-2DEA-4F30-B9A8-4C49EDB473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8951" y="4489083"/>
            <a:ext cx="1844838" cy="209231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1683DA6-2173-4405-9344-7D407A2C80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4589" y="4425443"/>
            <a:ext cx="2198311" cy="243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55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2" y="314325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Number Words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1514474" y="1022209"/>
            <a:ext cx="45815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thirty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forty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fifty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sixty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seventy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677027" y="1022210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ninety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hundred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thousand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million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zero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equals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5B38E-D2CC-4DF9-8F7A-1A75F93E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165" y="203479"/>
            <a:ext cx="1914526" cy="17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440582" y="786588"/>
            <a:ext cx="4331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ging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bread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/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er</a:t>
            </a:r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97D6AF-CA6E-4835-ADD2-1059874056E0}"/>
              </a:ext>
            </a:extLst>
          </p:cNvPr>
          <p:cNvSpPr txBox="1"/>
          <p:nvPr/>
        </p:nvSpPr>
        <p:spPr>
          <a:xfrm>
            <a:off x="8854547" y="786588"/>
            <a:ext cx="2683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ir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/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er</a:t>
            </a:r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F5725C7-7EDA-489A-8DC6-B8EFDCB50665}"/>
              </a:ext>
            </a:extLst>
          </p:cNvPr>
          <p:cNvSpPr txBox="1"/>
          <p:nvPr/>
        </p:nvSpPr>
        <p:spPr>
          <a:xfrm>
            <a:off x="5120640" y="2459504"/>
            <a:ext cx="3251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ur</a:t>
            </a:r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ple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/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er</a:t>
            </a:r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A6E0ACF-5BA5-417B-B6C5-33E6EE7CF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195" y="2110027"/>
            <a:ext cx="1925660" cy="2618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B63A2AB-98F9-4DEA-A72D-A6C8B6953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5" y="2110027"/>
            <a:ext cx="2441467" cy="171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8C6A3C7-C1A6-4CB8-A755-E683E1CD4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161" y="3782943"/>
            <a:ext cx="2312615" cy="2356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2C0701F-BAF0-4119-A023-5F0B0056F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32" y="2251939"/>
            <a:ext cx="1947863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140653" y="70910"/>
            <a:ext cx="1429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-24189" y="2265753"/>
            <a:ext cx="180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wint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813275" y="582067"/>
            <a:ext cx="2908106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drip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plug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ir</a:t>
            </a: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wint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ir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ov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er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ur</a:t>
            </a: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butt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er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fly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thirty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forty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1215078" y="4392763"/>
            <a:ext cx="261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butt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er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fly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-76012" y="4418721"/>
            <a:ext cx="1536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2B74C4-BDD8-48EC-86CD-09599479EE5D}"/>
              </a:ext>
            </a:extLst>
          </p:cNvPr>
          <p:cNvSpPr txBox="1"/>
          <p:nvPr/>
        </p:nvSpPr>
        <p:spPr>
          <a:xfrm>
            <a:off x="1485118" y="2298365"/>
            <a:ext cx="176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ur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807DB3-A14A-45AB-B7DC-8BD0EE2FEBD1}"/>
              </a:ext>
            </a:extLst>
          </p:cNvPr>
          <p:cNvSpPr txBox="1"/>
          <p:nvPr/>
        </p:nvSpPr>
        <p:spPr>
          <a:xfrm>
            <a:off x="1532636" y="49526"/>
            <a:ext cx="1628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729BD5-6158-43BF-B2A7-9235B2F59363}"/>
              </a:ext>
            </a:extLst>
          </p:cNvPr>
          <p:cNvSpPr txBox="1"/>
          <p:nvPr/>
        </p:nvSpPr>
        <p:spPr>
          <a:xfrm>
            <a:off x="2806207" y="-1"/>
            <a:ext cx="164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D5ED55B-8DA6-42B5-8072-396003584359}"/>
              </a:ext>
            </a:extLst>
          </p:cNvPr>
          <p:cNvSpPr txBox="1"/>
          <p:nvPr/>
        </p:nvSpPr>
        <p:spPr>
          <a:xfrm>
            <a:off x="2974586" y="2310270"/>
            <a:ext cx="259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ur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sday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958EAAD-DE80-46E0-91C9-D3D40E3BE3F2}"/>
              </a:ext>
            </a:extLst>
          </p:cNvPr>
          <p:cNvSpPr txBox="1"/>
          <p:nvPr/>
        </p:nvSpPr>
        <p:spPr>
          <a:xfrm>
            <a:off x="3707523" y="4453557"/>
            <a:ext cx="165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ir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CB73248-8A57-40E1-8DC0-76EA050ED91A}"/>
              </a:ext>
            </a:extLst>
          </p:cNvPr>
          <p:cNvSpPr txBox="1"/>
          <p:nvPr/>
        </p:nvSpPr>
        <p:spPr>
          <a:xfrm>
            <a:off x="5458051" y="4370583"/>
            <a:ext cx="188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v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0069130-9822-4240-BE7F-C821E5A411E7}"/>
              </a:ext>
            </a:extLst>
          </p:cNvPr>
          <p:cNvSpPr txBox="1"/>
          <p:nvPr/>
        </p:nvSpPr>
        <p:spPr>
          <a:xfrm>
            <a:off x="5194282" y="2301613"/>
            <a:ext cx="267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summ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27809AC-FAED-489E-85A4-92B84DE49093}"/>
              </a:ext>
            </a:extLst>
          </p:cNvPr>
          <p:cNvSpPr txBox="1"/>
          <p:nvPr/>
        </p:nvSpPr>
        <p:spPr>
          <a:xfrm>
            <a:off x="3978012" y="-22844"/>
            <a:ext cx="200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ur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ple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C54419A-3F07-4889-B62B-8EFB0482FBA9}"/>
              </a:ext>
            </a:extLst>
          </p:cNvPr>
          <p:cNvSpPr txBox="1"/>
          <p:nvPr/>
        </p:nvSpPr>
        <p:spPr>
          <a:xfrm>
            <a:off x="7106092" y="52220"/>
            <a:ext cx="213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81B0A95-191E-4AD5-801F-D6F25F65E945}"/>
              </a:ext>
            </a:extLst>
          </p:cNvPr>
          <p:cNvSpPr txBox="1"/>
          <p:nvPr/>
        </p:nvSpPr>
        <p:spPr>
          <a:xfrm>
            <a:off x="6992042" y="4424259"/>
            <a:ext cx="188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ir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A27BE3B-0EBC-43E2-BAD3-3F8DCA072D37}"/>
              </a:ext>
            </a:extLst>
          </p:cNvPr>
          <p:cNvSpPr txBox="1"/>
          <p:nvPr/>
        </p:nvSpPr>
        <p:spPr>
          <a:xfrm>
            <a:off x="5621795" y="0"/>
            <a:ext cx="200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ging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322C424-C647-45AE-B2C4-F248339EA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90" y="745381"/>
            <a:ext cx="1469774" cy="96908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62B15A4-806E-4EC8-A791-3F25EBC93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96" y="2912084"/>
            <a:ext cx="1219486" cy="104056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219824D-00CA-4A8C-ADD9-50A52E195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434" y="716063"/>
            <a:ext cx="1171152" cy="145025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3E36050-BC36-4717-A8CA-C33367961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700" y="5124266"/>
            <a:ext cx="1518036" cy="114005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991C8D5-3697-41DE-A87E-CCF4298B1D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9914" y="2928479"/>
            <a:ext cx="1256178" cy="126104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F02D383-880A-474B-91C6-434482F5CC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678" y="5099888"/>
            <a:ext cx="1041083" cy="108549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BA4F2C9-BFD5-40CC-A158-CC1C862EF0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154" y="747694"/>
            <a:ext cx="904645" cy="153271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E50A08D-7ECE-4886-9B77-8F87B9A361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7349" y="722838"/>
            <a:ext cx="914479" cy="1426588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50006B4F-6BEE-4C9D-A13B-864BF57521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8337" y="707597"/>
            <a:ext cx="865707" cy="145707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16C52203-28DB-4F24-BDBD-F752D79596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4832" y="5179790"/>
            <a:ext cx="893933" cy="108549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CB59D932-6433-4BA1-9EFF-E1881FAB57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47227" y="4934243"/>
            <a:ext cx="1444877" cy="1530229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746063BE-509F-4ECF-96FF-C75482C6FA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24044" y="2905352"/>
            <a:ext cx="1007527" cy="1358635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BEF51360-5207-4F6C-BE55-C1B04B3E1A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5972" y="817263"/>
            <a:ext cx="1225402" cy="1249788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746A9DFD-DEE3-4438-85C3-926C0DD0EC2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97414" y="2905352"/>
            <a:ext cx="1280066" cy="1307302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406C85F6-6814-43B6-BA0E-D01F9CB262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94286" y="5065052"/>
            <a:ext cx="1097507" cy="108549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325C83D-1950-AAF7-3711-F56D4E2825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55297" y="2905352"/>
            <a:ext cx="1176147" cy="142705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1424F9-D383-56D0-2B83-3110784F805C}"/>
              </a:ext>
            </a:extLst>
          </p:cNvPr>
          <p:cNvSpPr txBox="1"/>
          <p:nvPr/>
        </p:nvSpPr>
        <p:spPr>
          <a:xfrm>
            <a:off x="7358914" y="2330370"/>
            <a:ext cx="176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32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3B91F50-A9CC-4EC3-97F3-ECB8BFA3A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720" y="2241798"/>
            <a:ext cx="2108239" cy="328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95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2. Th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sday	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DAE32A4-9918-4ADC-9CDC-CCD0FE3DB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029" y="2327580"/>
            <a:ext cx="3379291" cy="345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35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2. Th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sday	3. sk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CEC77B3-D44C-4939-A7FE-D78239024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354" y="1753282"/>
            <a:ext cx="2999291" cy="36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1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ook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fork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76903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2. Th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sday	3. sk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0671BD1-293C-4B40-987A-033CC9297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81" y="1606337"/>
            <a:ext cx="3326436" cy="44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35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2. Th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sday	3. sk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5. summ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AAF667D-2022-401F-86CA-298F3DE26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154" y="2222939"/>
            <a:ext cx="3655691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58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2. Th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sday	3. sk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5. summ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6. numb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7823B2-7F19-4915-8480-D25F20F39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147" y="2724877"/>
            <a:ext cx="5297705" cy="290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103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2. Th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sday	3. sk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5. summ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6. numb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He came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 in the sack race.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919775-C829-40F3-A8A3-C52C29F3A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394" y="3227315"/>
            <a:ext cx="1431892" cy="241001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78ADDB7-1F01-43F2-B393-58A5DF589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136" y="3555378"/>
            <a:ext cx="4423178" cy="30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59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2. Th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sday	3. sk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5. summ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6. numb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He came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 in the sack race.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and sk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are 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ple.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6E061D-F959-4768-96D0-D541381DC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880" y="4298535"/>
            <a:ext cx="2434907" cy="2419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2500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42912" y="-71045"/>
            <a:ext cx="1147286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2. Th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sday	3. sk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 5. summ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6. numb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He came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 in the sack race.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and sk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are 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ple.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 the page ov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to see the th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 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C109DE-EDF0-48A5-9F93-C56FBE4B0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787" y="4672965"/>
            <a:ext cx="3400425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CCD82A8-7331-4E92-BF7B-C23355E3C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8582" y="5602174"/>
            <a:ext cx="1518036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881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ook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fork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back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0139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ook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fork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back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brick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44214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ook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fork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back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brick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de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ck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965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ook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fork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back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brick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de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ck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flock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4970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43942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ook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fork</a:t>
            </a: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back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brick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de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ck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06695" y="486042"/>
            <a:ext cx="770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flock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struck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8802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733</Words>
  <Application>Microsoft Office PowerPoint</Application>
  <PresentationFormat>ワイド画面</PresentationFormat>
  <Paragraphs>259</Paragraphs>
  <Slides>46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5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138</cp:revision>
  <cp:lastPrinted>2021-11-18T22:37:29Z</cp:lastPrinted>
  <dcterms:created xsi:type="dcterms:W3CDTF">2020-09-05T23:58:43Z</dcterms:created>
  <dcterms:modified xsi:type="dcterms:W3CDTF">2022-08-13T02:21:07Z</dcterms:modified>
</cp:coreProperties>
</file>