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99" r:id="rId2"/>
    <p:sldId id="266" r:id="rId3"/>
    <p:sldId id="634" r:id="rId4"/>
    <p:sldId id="669" r:id="rId5"/>
    <p:sldId id="668" r:id="rId6"/>
    <p:sldId id="667" r:id="rId7"/>
    <p:sldId id="666" r:id="rId8"/>
    <p:sldId id="665" r:id="rId9"/>
    <p:sldId id="664" r:id="rId10"/>
    <p:sldId id="663" r:id="rId11"/>
    <p:sldId id="662" r:id="rId12"/>
    <p:sldId id="661" r:id="rId13"/>
    <p:sldId id="267" r:id="rId14"/>
    <p:sldId id="704" r:id="rId15"/>
    <p:sldId id="711" r:id="rId16"/>
    <p:sldId id="713" r:id="rId17"/>
    <p:sldId id="712" r:id="rId18"/>
    <p:sldId id="535" r:id="rId19"/>
    <p:sldId id="659" r:id="rId20"/>
    <p:sldId id="707" r:id="rId21"/>
    <p:sldId id="706" r:id="rId22"/>
    <p:sldId id="705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7" r:id="rId41"/>
    <p:sldId id="688" r:id="rId42"/>
    <p:sldId id="689" r:id="rId43"/>
    <p:sldId id="690" r:id="rId44"/>
    <p:sldId id="691" r:id="rId45"/>
    <p:sldId id="433" r:id="rId46"/>
    <p:sldId id="692" r:id="rId47"/>
    <p:sldId id="693" r:id="rId48"/>
    <p:sldId id="694" r:id="rId49"/>
    <p:sldId id="710" r:id="rId50"/>
    <p:sldId id="709" r:id="rId51"/>
    <p:sldId id="708" r:id="rId52"/>
    <p:sldId id="286" r:id="rId53"/>
    <p:sldId id="283" r:id="rId54"/>
    <p:sldId id="703" r:id="rId55"/>
    <p:sldId id="652" r:id="rId56"/>
    <p:sldId id="297" r:id="rId57"/>
    <p:sldId id="1560" r:id="rId58"/>
    <p:sldId id="643" r:id="rId59"/>
    <p:sldId id="702" r:id="rId60"/>
    <p:sldId id="701" r:id="rId61"/>
    <p:sldId id="700" r:id="rId62"/>
    <p:sldId id="699" r:id="rId63"/>
    <p:sldId id="698" r:id="rId64"/>
    <p:sldId id="697" r:id="rId65"/>
    <p:sldId id="696" r:id="rId66"/>
    <p:sldId id="695" r:id="rId67"/>
    <p:sldId id="321" r:id="rId6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2-18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argue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ewe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useful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argue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ewe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useful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seventeen</a:t>
            </a:r>
          </a:p>
        </p:txBody>
      </p:sp>
    </p:spTree>
    <p:extLst>
      <p:ext uri="{BB962C8B-B14F-4D97-AF65-F5344CB8AC3E}">
        <p14:creationId xmlns:p14="http://schemas.microsoft.com/office/powerpoint/2010/main" val="429333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argue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ewe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useful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seventeen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eighteen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8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74777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9B89C8AC-B9E1-6588-55CD-CA449288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44" y="0"/>
            <a:ext cx="10177489" cy="6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6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217170" y="808155"/>
            <a:ext cx="11487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ip up my coat.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 talks to his friend.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Last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week,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86" y="4593807"/>
            <a:ext cx="1770393" cy="1766351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D958376-7BCA-F18C-E501-E305253DF6DD}"/>
              </a:ext>
            </a:extLst>
          </p:cNvPr>
          <p:cNvCxnSpPr/>
          <p:nvPr/>
        </p:nvCxnSpPr>
        <p:spPr>
          <a:xfrm>
            <a:off x="4055165" y="4363279"/>
            <a:ext cx="738477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17F72FE-1383-17F1-C68F-CF733A7F1475}"/>
              </a:ext>
            </a:extLst>
          </p:cNvPr>
          <p:cNvCxnSpPr/>
          <p:nvPr/>
        </p:nvCxnSpPr>
        <p:spPr>
          <a:xfrm>
            <a:off x="3979266" y="2186366"/>
            <a:ext cx="738477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2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217170" y="808155"/>
            <a:ext cx="11487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ip up my coat.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zipped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 talks to his friend.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Last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week,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86" y="4593807"/>
            <a:ext cx="1770393" cy="1766351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D958376-7BCA-F18C-E501-E305253DF6DD}"/>
              </a:ext>
            </a:extLst>
          </p:cNvPr>
          <p:cNvCxnSpPr/>
          <p:nvPr/>
        </p:nvCxnSpPr>
        <p:spPr>
          <a:xfrm>
            <a:off x="4055165" y="4363279"/>
            <a:ext cx="738477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1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508BF-807C-4299-8821-D57ABB185CA8}"/>
              </a:ext>
            </a:extLst>
          </p:cNvPr>
          <p:cNvSpPr txBox="1"/>
          <p:nvPr/>
        </p:nvSpPr>
        <p:spPr>
          <a:xfrm>
            <a:off x="217170" y="808155"/>
            <a:ext cx="11487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ip up my coat.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zipped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 talks to his friend.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Last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week,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talked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friend.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860CBE-97A6-4BC2-805D-4AE25701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86" y="4593807"/>
            <a:ext cx="1770393" cy="17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Past tense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5C347-8D50-4106-9268-E4B4C6CE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748024"/>
            <a:ext cx="1486045" cy="24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5C347-8D50-4106-9268-E4B4C6CE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748024"/>
            <a:ext cx="1486045" cy="24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5C347-8D50-4106-9268-E4B4C6CE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748024"/>
            <a:ext cx="1486045" cy="24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BEDF9C-3B57-4655-B7A6-BCD6613651E3}"/>
              </a:ext>
            </a:extLst>
          </p:cNvPr>
          <p:cNvSpPr txBox="1"/>
          <p:nvPr/>
        </p:nvSpPr>
        <p:spPr>
          <a:xfrm>
            <a:off x="338667" y="171449"/>
            <a:ext cx="1040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 my hair.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brush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hair.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FE1580-707D-4212-AEA7-C62125BDCC96}"/>
              </a:ext>
            </a:extLst>
          </p:cNvPr>
          <p:cNvSpPr txBox="1"/>
          <p:nvPr/>
        </p:nvSpPr>
        <p:spPr>
          <a:xfrm>
            <a:off x="4597401" y="2105561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bak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5F5EF-076D-44D8-8488-9D688992C80C}"/>
              </a:ext>
            </a:extLst>
          </p:cNvPr>
          <p:cNvSpPr txBox="1"/>
          <p:nvPr/>
        </p:nvSpPr>
        <p:spPr>
          <a:xfrm>
            <a:off x="8085667" y="4413249"/>
            <a:ext cx="348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hop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5C347-8D50-4106-9268-E4B4C6CE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748024"/>
            <a:ext cx="1486045" cy="24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4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E3ABD4-90FC-45C1-84E1-9F79896C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7312" y="3312160"/>
            <a:ext cx="2405888" cy="33324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6F7051-3BA6-49DB-8765-5F58623B5B9F}"/>
              </a:ext>
            </a:extLst>
          </p:cNvPr>
          <p:cNvSpPr txBox="1"/>
          <p:nvPr/>
        </p:nvSpPr>
        <p:spPr>
          <a:xfrm>
            <a:off x="3637280" y="2105561"/>
            <a:ext cx="734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Tricky Pasts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822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041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18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63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68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61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673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632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5107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1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17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</p:spTree>
    <p:extLst>
      <p:ext uri="{BB962C8B-B14F-4D97-AF65-F5344CB8AC3E}">
        <p14:creationId xmlns:p14="http://schemas.microsoft.com/office/powerpoint/2010/main" val="3602123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</p:txBody>
      </p:sp>
    </p:spTree>
    <p:extLst>
      <p:ext uri="{BB962C8B-B14F-4D97-AF65-F5344CB8AC3E}">
        <p14:creationId xmlns:p14="http://schemas.microsoft.com/office/powerpoint/2010/main" val="58445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</p:txBody>
      </p:sp>
    </p:spTree>
    <p:extLst>
      <p:ext uri="{BB962C8B-B14F-4D97-AF65-F5344CB8AC3E}">
        <p14:creationId xmlns:p14="http://schemas.microsoft.com/office/powerpoint/2010/main" val="965203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</p:txBody>
      </p:sp>
    </p:spTree>
    <p:extLst>
      <p:ext uri="{BB962C8B-B14F-4D97-AF65-F5344CB8AC3E}">
        <p14:creationId xmlns:p14="http://schemas.microsoft.com/office/powerpoint/2010/main" val="3285549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</p:txBody>
      </p:sp>
    </p:spTree>
    <p:extLst>
      <p:ext uri="{BB962C8B-B14F-4D97-AF65-F5344CB8AC3E}">
        <p14:creationId xmlns:p14="http://schemas.microsoft.com/office/powerpoint/2010/main" val="4213960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</p:txBody>
      </p:sp>
    </p:spTree>
    <p:extLst>
      <p:ext uri="{BB962C8B-B14F-4D97-AF65-F5344CB8AC3E}">
        <p14:creationId xmlns:p14="http://schemas.microsoft.com/office/powerpoint/2010/main" val="26269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908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</p:txBody>
      </p:sp>
    </p:spTree>
    <p:extLst>
      <p:ext uri="{BB962C8B-B14F-4D97-AF65-F5344CB8AC3E}">
        <p14:creationId xmlns:p14="http://schemas.microsoft.com/office/powerpoint/2010/main" val="3492022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</p:txBody>
      </p:sp>
    </p:spTree>
    <p:extLst>
      <p:ext uri="{BB962C8B-B14F-4D97-AF65-F5344CB8AC3E}">
        <p14:creationId xmlns:p14="http://schemas.microsoft.com/office/powerpoint/2010/main" val="1379227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</p:txBody>
      </p:sp>
    </p:spTree>
    <p:extLst>
      <p:ext uri="{BB962C8B-B14F-4D97-AF65-F5344CB8AC3E}">
        <p14:creationId xmlns:p14="http://schemas.microsoft.com/office/powerpoint/2010/main" val="3061640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</p:txBody>
      </p:sp>
    </p:spTree>
    <p:extLst>
      <p:ext uri="{BB962C8B-B14F-4D97-AF65-F5344CB8AC3E}">
        <p14:creationId xmlns:p14="http://schemas.microsoft.com/office/powerpoint/2010/main" val="273946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721360" y="333137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drink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have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lose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speak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8A1C9-B434-41A3-9574-E7DDFC2EBEBA}"/>
              </a:ext>
            </a:extLst>
          </p:cNvPr>
          <p:cNvSpPr txBox="1"/>
          <p:nvPr/>
        </p:nvSpPr>
        <p:spPr>
          <a:xfrm>
            <a:off x="6096000" y="333136"/>
            <a:ext cx="2468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draw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give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throw</a:t>
            </a:r>
          </a:p>
          <a:p>
            <a:pPr algn="r"/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★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C6441B-51A7-49CB-BD6E-650AA3109C61}"/>
              </a:ext>
            </a:extLst>
          </p:cNvPr>
          <p:cNvSpPr txBox="1"/>
          <p:nvPr/>
        </p:nvSpPr>
        <p:spPr>
          <a:xfrm>
            <a:off x="3098800" y="333135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came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got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took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DDB-D35D-4116-99AF-8A28979D3B76}"/>
              </a:ext>
            </a:extLst>
          </p:cNvPr>
          <p:cNvSpPr txBox="1"/>
          <p:nvPr/>
        </p:nvSpPr>
        <p:spPr>
          <a:xfrm>
            <a:off x="8564880" y="277000"/>
            <a:ext cx="203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gave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wrote</a:t>
            </a:r>
          </a:p>
        </p:txBody>
      </p:sp>
    </p:spTree>
    <p:extLst>
      <p:ext uri="{BB962C8B-B14F-4D97-AF65-F5344CB8AC3E}">
        <p14:creationId xmlns:p14="http://schemas.microsoft.com/office/powerpoint/2010/main" val="3736824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08000" y="2229238"/>
            <a:ext cx="1104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sing a song.</a:t>
            </a:r>
          </a:p>
          <a:p>
            <a:pPr algn="ctr"/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24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08000" y="2229238"/>
            <a:ext cx="1104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sing a song.</a:t>
            </a:r>
          </a:p>
          <a:p>
            <a:pPr algn="ctr"/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song.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30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74040" y="1619638"/>
            <a:ext cx="1104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song.</a:t>
            </a:r>
          </a:p>
        </p:txBody>
      </p:sp>
    </p:spTree>
    <p:extLst>
      <p:ext uri="{BB962C8B-B14F-4D97-AF65-F5344CB8AC3E}">
        <p14:creationId xmlns:p14="http://schemas.microsoft.com/office/powerpoint/2010/main" val="2254405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74040" y="1619638"/>
            <a:ext cx="1104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song.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his bike.</a:t>
            </a:r>
          </a:p>
        </p:txBody>
      </p:sp>
    </p:spTree>
    <p:extLst>
      <p:ext uri="{BB962C8B-B14F-4D97-AF65-F5344CB8AC3E}">
        <p14:creationId xmlns:p14="http://schemas.microsoft.com/office/powerpoint/2010/main" val="20781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9213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74040" y="1619638"/>
            <a:ext cx="1104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song.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his bike.</a:t>
            </a: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wrote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letter.</a:t>
            </a:r>
          </a:p>
        </p:txBody>
      </p:sp>
    </p:spTree>
    <p:extLst>
      <p:ext uri="{BB962C8B-B14F-4D97-AF65-F5344CB8AC3E}">
        <p14:creationId xmlns:p14="http://schemas.microsoft.com/office/powerpoint/2010/main" val="3155591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D70CD3-085A-4417-90AD-EE2E560B2773}"/>
              </a:ext>
            </a:extLst>
          </p:cNvPr>
          <p:cNvSpPr txBox="1"/>
          <p:nvPr/>
        </p:nvSpPr>
        <p:spPr>
          <a:xfrm>
            <a:off x="574040" y="1619638"/>
            <a:ext cx="11043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song.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his bike.</a:t>
            </a: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wrote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letter.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won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prize.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89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2078625" y="78658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du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ck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8056352" y="78658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shar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E3FB75-D079-4C6A-8F04-4CAFB803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5" y="2885440"/>
            <a:ext cx="432134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E2FDD3B-E1E6-477E-BE67-736ED0B4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895041"/>
            <a:ext cx="4199889" cy="304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40653" y="70910"/>
            <a:ext cx="142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43183" y="1893061"/>
            <a:ext cx="146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hook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bri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de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flo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stru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nineteen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twenty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532467" y="3695954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0" y="3650493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558675" y="1888687"/>
            <a:ext cx="17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stru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462580" y="70910"/>
            <a:ext cx="162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2969132" y="40934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3346514" y="1885883"/>
            <a:ext cx="157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du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4145520" y="29204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4027146" y="3679456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5416141" y="3667365"/>
            <a:ext cx="188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4974255" y="1893061"/>
            <a:ext cx="163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7809AC-FAED-489E-85A4-92B84DE49093}"/>
              </a:ext>
            </a:extLst>
          </p:cNvPr>
          <p:cNvSpPr txBox="1"/>
          <p:nvPr/>
        </p:nvSpPr>
        <p:spPr>
          <a:xfrm>
            <a:off x="5441796" y="0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C54419A-3F07-4889-B62B-8EFB0482FBA9}"/>
              </a:ext>
            </a:extLst>
          </p:cNvPr>
          <p:cNvSpPr txBox="1"/>
          <p:nvPr/>
        </p:nvSpPr>
        <p:spPr>
          <a:xfrm>
            <a:off x="6906368" y="64157"/>
            <a:ext cx="21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1B0A95-191E-4AD5-801F-D6F25F65E945}"/>
              </a:ext>
            </a:extLst>
          </p:cNvPr>
          <p:cNvSpPr txBox="1"/>
          <p:nvPr/>
        </p:nvSpPr>
        <p:spPr>
          <a:xfrm>
            <a:off x="6518486" y="1888621"/>
            <a:ext cx="1889335" cy="65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6138CA-ED95-4893-9B4F-20FC9712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154" y="726936"/>
            <a:ext cx="1283643" cy="10491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5347DE-B06F-4663-A9CD-937D0848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5" y="2469191"/>
            <a:ext cx="1298205" cy="11584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8B5BF2F-99F2-4861-9546-DD780BD6E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3" y="710488"/>
            <a:ext cx="1384716" cy="12704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BE9265-BB0D-48B8-A124-AB5A7B08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34" y="4078996"/>
            <a:ext cx="1260706" cy="10722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FF18EA7-8D64-4B1D-AC63-3ABF34011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491" y="630367"/>
            <a:ext cx="949699" cy="10879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906E06-85D9-46E6-97F2-AB7DFBB08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531" y="4164469"/>
            <a:ext cx="949023" cy="9490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763778-30DB-4973-BE98-12BC3160C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732" y="2481927"/>
            <a:ext cx="1162087" cy="110999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1EB5CB-5020-4E41-AC64-310B81AB8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5843" y="2513911"/>
            <a:ext cx="1333289" cy="105404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5F9A53E-F7D2-4E09-B538-C1B6B2A628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8227" y="2498457"/>
            <a:ext cx="1037336" cy="101746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F97B224-B352-47E2-9768-1EA1CD9D2C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3189" y="646486"/>
            <a:ext cx="734428" cy="114935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F6E10D7-F909-4E7A-A2ED-E7A86CC3AD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0547" y="2454655"/>
            <a:ext cx="1299861" cy="92112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0F45534-DAB3-420D-87BF-07C01EFC2B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515" y="737878"/>
            <a:ext cx="1068548" cy="110929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EDE7E87-8FD8-4540-9A96-07B09402EF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9596" y="4216047"/>
            <a:ext cx="1285134" cy="94902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0F425DF-A3E8-46F0-A426-F68233697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9407" y="964386"/>
            <a:ext cx="1116861" cy="87099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A170399-795F-43A8-BFA0-87A777B422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9428" y="4296824"/>
            <a:ext cx="954935" cy="94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AB39E5D-69BC-45AB-B85D-F45B479F5D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5659" y="5763859"/>
            <a:ext cx="851524" cy="8145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3AA3FDF-16CB-8B52-49F2-FD559BA332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64643" y="5676281"/>
            <a:ext cx="1412024" cy="102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8E2A0D-9340-DF56-F333-2A13FA7606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89903">
            <a:off x="4498670" y="5624834"/>
            <a:ext cx="986228" cy="10705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B1C719A-4E03-8A5F-FD81-65801E0496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82957" y="5804727"/>
            <a:ext cx="779643" cy="7327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147F62A-72D6-5D4F-8066-99C2A5C4220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8606" y="5810774"/>
            <a:ext cx="1255834" cy="88916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39644EB-A68E-F2D0-097B-DECB2449A2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16986" y="4207432"/>
            <a:ext cx="702540" cy="81535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2A352A-0B33-FB9E-DF6A-29C04F151B75}"/>
              </a:ext>
            </a:extLst>
          </p:cNvPr>
          <p:cNvSpPr txBox="1"/>
          <p:nvPr/>
        </p:nvSpPr>
        <p:spPr>
          <a:xfrm>
            <a:off x="7060841" y="3650493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343366-2394-16D3-256E-3E7521E7620A}"/>
              </a:ext>
            </a:extLst>
          </p:cNvPr>
          <p:cNvSpPr txBox="1"/>
          <p:nvPr/>
        </p:nvSpPr>
        <p:spPr>
          <a:xfrm>
            <a:off x="59458" y="5256561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6BD5736-DABA-7D31-9DF8-70ED3E4CE0E0}"/>
              </a:ext>
            </a:extLst>
          </p:cNvPr>
          <p:cNvSpPr txBox="1"/>
          <p:nvPr/>
        </p:nvSpPr>
        <p:spPr>
          <a:xfrm>
            <a:off x="2032395" y="5217737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shar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0A5342-7C7F-D297-1C38-49A5D0E7E42B}"/>
              </a:ext>
            </a:extLst>
          </p:cNvPr>
          <p:cNvSpPr txBox="1"/>
          <p:nvPr/>
        </p:nvSpPr>
        <p:spPr>
          <a:xfrm>
            <a:off x="3955289" y="5216883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738833A-6C0F-0E0B-850C-A8FCA5616919}"/>
              </a:ext>
            </a:extLst>
          </p:cNvPr>
          <p:cNvSpPr txBox="1"/>
          <p:nvPr/>
        </p:nvSpPr>
        <p:spPr>
          <a:xfrm>
            <a:off x="5636438" y="5245846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AE5793F-012E-9DA6-A646-55B5F416CD2A}"/>
              </a:ext>
            </a:extLst>
          </p:cNvPr>
          <p:cNvSpPr txBox="1"/>
          <p:nvPr/>
        </p:nvSpPr>
        <p:spPr>
          <a:xfrm>
            <a:off x="7188122" y="5236070"/>
            <a:ext cx="15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boo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32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C75D49-B4FD-422B-9A73-E2089233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61" y="2434059"/>
            <a:ext cx="4682691" cy="3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47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9355E4-899E-459A-A174-DD3CD17D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98" y="1912916"/>
            <a:ext cx="4048203" cy="41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1745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524B0C-B879-41F0-9A41-E39B6851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66" y="1375942"/>
            <a:ext cx="3041005" cy="47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723FCE-1932-499E-B0A7-37A868CC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1" y="2334169"/>
            <a:ext cx="3486984" cy="32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85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5.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71FD9F-C046-4A21-988D-3860530B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82" y="2288271"/>
            <a:ext cx="5578035" cy="39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5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5.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	6. tri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DE41D3-0E4B-4EB1-86B1-31D450B5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95" y="2112617"/>
            <a:ext cx="3906659" cy="38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73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5.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	6. tri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bri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 over there.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A53D7F-72DB-4079-AF08-0FF3FD34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3223868"/>
            <a:ext cx="4695508" cy="3492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4237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5.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	6. tri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bri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 over there.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du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 qua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as they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at the loaf.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124B64-8018-499D-8E8C-BA2A57F6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9500" y="4614090"/>
            <a:ext cx="2381250" cy="191606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18D758-D80F-4010-8619-E30666AA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4286250"/>
            <a:ext cx="23812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00A653-0253-492B-B544-F67D7BABE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6135327"/>
            <a:ext cx="952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boo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5.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	6. tri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bri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 over there.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du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 qua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as they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at the loaf.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Our cousin par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his bi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by the tru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84AA5D-E66A-460C-BD2D-63E1612F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95" y="4182243"/>
            <a:ext cx="1809750" cy="2571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930FF6-36F4-4172-94D5-98E7209C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50" y="5221482"/>
            <a:ext cx="2139745" cy="12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5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66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argue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332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sunk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book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huge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fuse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argue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ewe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122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1768</Words>
  <Application>Microsoft Office PowerPoint</Application>
  <PresentationFormat>ワイド画面</PresentationFormat>
  <Paragraphs>859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6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123</cp:revision>
  <cp:lastPrinted>2020-11-19T08:15:23Z</cp:lastPrinted>
  <dcterms:created xsi:type="dcterms:W3CDTF">2020-09-05T23:58:43Z</dcterms:created>
  <dcterms:modified xsi:type="dcterms:W3CDTF">2022-08-13T02:00:10Z</dcterms:modified>
</cp:coreProperties>
</file>