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99" r:id="rId2"/>
    <p:sldId id="266" r:id="rId3"/>
    <p:sldId id="595" r:id="rId4"/>
    <p:sldId id="642" r:id="rId5"/>
    <p:sldId id="641" r:id="rId6"/>
    <p:sldId id="640" r:id="rId7"/>
    <p:sldId id="639" r:id="rId8"/>
    <p:sldId id="638" r:id="rId9"/>
    <p:sldId id="637" r:id="rId10"/>
    <p:sldId id="636" r:id="rId11"/>
    <p:sldId id="635" r:id="rId12"/>
    <p:sldId id="634" r:id="rId13"/>
    <p:sldId id="267" r:id="rId14"/>
    <p:sldId id="672" r:id="rId15"/>
    <p:sldId id="683" r:id="rId16"/>
    <p:sldId id="682" r:id="rId17"/>
    <p:sldId id="681" r:id="rId18"/>
    <p:sldId id="680" r:id="rId19"/>
    <p:sldId id="679" r:id="rId20"/>
    <p:sldId id="678" r:id="rId21"/>
    <p:sldId id="677" r:id="rId22"/>
    <p:sldId id="676" r:id="rId23"/>
    <p:sldId id="675" r:id="rId24"/>
    <p:sldId id="673" r:id="rId25"/>
    <p:sldId id="674" r:id="rId26"/>
    <p:sldId id="662" r:id="rId27"/>
    <p:sldId id="535" r:id="rId28"/>
    <p:sldId id="653" r:id="rId29"/>
    <p:sldId id="656" r:id="rId30"/>
    <p:sldId id="657" r:id="rId31"/>
    <p:sldId id="654" r:id="rId32"/>
    <p:sldId id="655" r:id="rId33"/>
    <p:sldId id="659" r:id="rId34"/>
    <p:sldId id="433" r:id="rId35"/>
    <p:sldId id="666" r:id="rId36"/>
    <p:sldId id="671" r:id="rId37"/>
    <p:sldId id="670" r:id="rId38"/>
    <p:sldId id="669" r:id="rId39"/>
    <p:sldId id="668" r:id="rId40"/>
    <p:sldId id="667" r:id="rId41"/>
    <p:sldId id="660" r:id="rId42"/>
    <p:sldId id="665" r:id="rId43"/>
    <p:sldId id="664" r:id="rId44"/>
    <p:sldId id="663" r:id="rId45"/>
    <p:sldId id="286" r:id="rId46"/>
    <p:sldId id="283" r:id="rId47"/>
    <p:sldId id="661" r:id="rId48"/>
    <p:sldId id="652" r:id="rId49"/>
    <p:sldId id="297" r:id="rId50"/>
    <p:sldId id="1560" r:id="rId51"/>
    <p:sldId id="625" r:id="rId52"/>
    <p:sldId id="650" r:id="rId53"/>
    <p:sldId id="649" r:id="rId54"/>
    <p:sldId id="648" r:id="rId55"/>
    <p:sldId id="647" r:id="rId56"/>
    <p:sldId id="646" r:id="rId57"/>
    <p:sldId id="645" r:id="rId58"/>
    <p:sldId id="644" r:id="rId59"/>
    <p:sldId id="643" r:id="rId60"/>
    <p:sldId id="321" r:id="rId6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2-17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foal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toast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snowball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8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foal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toast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snowball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fifteen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8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foal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toast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snowball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fifteen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sixteen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74777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 ‘to be’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		you      		they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4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		you      		they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		you      		they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		you      		they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     		they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they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7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they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they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1B79FE0-2677-4CEB-8642-B2D9A84C7CDA}"/>
              </a:ext>
            </a:extLst>
          </p:cNvPr>
          <p:cNvSpPr/>
          <p:nvPr/>
        </p:nvSpPr>
        <p:spPr>
          <a:xfrm>
            <a:off x="981075" y="3286125"/>
            <a:ext cx="714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4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they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1B79FE0-2677-4CEB-8642-B2D9A84C7CDA}"/>
              </a:ext>
            </a:extLst>
          </p:cNvPr>
          <p:cNvSpPr/>
          <p:nvPr/>
        </p:nvSpPr>
        <p:spPr>
          <a:xfrm>
            <a:off x="981075" y="3286125"/>
            <a:ext cx="714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CD81812-38A5-4215-B0C5-755E3D810299}"/>
              </a:ext>
            </a:extLst>
          </p:cNvPr>
          <p:cNvSpPr/>
          <p:nvPr/>
        </p:nvSpPr>
        <p:spPr>
          <a:xfrm>
            <a:off x="3086100" y="3914775"/>
            <a:ext cx="1143000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2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they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1B79FE0-2677-4CEB-8642-B2D9A84C7CDA}"/>
              </a:ext>
            </a:extLst>
          </p:cNvPr>
          <p:cNvSpPr/>
          <p:nvPr/>
        </p:nvSpPr>
        <p:spPr>
          <a:xfrm>
            <a:off x="981075" y="3286125"/>
            <a:ext cx="714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CD81812-38A5-4215-B0C5-755E3D810299}"/>
              </a:ext>
            </a:extLst>
          </p:cNvPr>
          <p:cNvSpPr/>
          <p:nvPr/>
        </p:nvSpPr>
        <p:spPr>
          <a:xfrm>
            <a:off x="3086100" y="3914775"/>
            <a:ext cx="1143000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B1EE858-081D-4C77-84EB-F08594B25DA1}"/>
              </a:ext>
            </a:extLst>
          </p:cNvPr>
          <p:cNvSpPr/>
          <p:nvPr/>
        </p:nvSpPr>
        <p:spPr>
          <a:xfrm>
            <a:off x="4276725" y="5114925"/>
            <a:ext cx="714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400050" y="276225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he/she/it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you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they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quite cold today.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Today we are playing outside.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elephant is very big.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 tired,” said Sam.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1B79FE0-2677-4CEB-8642-B2D9A84C7CDA}"/>
              </a:ext>
            </a:extLst>
          </p:cNvPr>
          <p:cNvSpPr/>
          <p:nvPr/>
        </p:nvSpPr>
        <p:spPr>
          <a:xfrm>
            <a:off x="981075" y="3286125"/>
            <a:ext cx="714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CD81812-38A5-4215-B0C5-755E3D810299}"/>
              </a:ext>
            </a:extLst>
          </p:cNvPr>
          <p:cNvSpPr/>
          <p:nvPr/>
        </p:nvSpPr>
        <p:spPr>
          <a:xfrm>
            <a:off x="3086100" y="3914775"/>
            <a:ext cx="1143000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B1EE858-081D-4C77-84EB-F08594B25DA1}"/>
              </a:ext>
            </a:extLst>
          </p:cNvPr>
          <p:cNvSpPr/>
          <p:nvPr/>
        </p:nvSpPr>
        <p:spPr>
          <a:xfrm>
            <a:off x="4276725" y="5114925"/>
            <a:ext cx="714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6907F0A-5D98-4426-859F-145C887B2F27}"/>
              </a:ext>
            </a:extLst>
          </p:cNvPr>
          <p:cNvSpPr/>
          <p:nvPr/>
        </p:nvSpPr>
        <p:spPr>
          <a:xfrm>
            <a:off x="981075" y="5785901"/>
            <a:ext cx="1095375" cy="733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855143"/>
            <a:ext cx="267027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3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74777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506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91F4CBB9-D2C5-53FB-1FAF-EA0E8362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43" y="0"/>
            <a:ext cx="10167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Past tense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671463-9FA8-4DE5-82C9-864F38C8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57775" y="9625"/>
            <a:ext cx="2295314" cy="20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B370E9-A4A5-4376-B0BF-B62D2E3AD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92" y="305903"/>
            <a:ext cx="2148262" cy="189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42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0EF021-FA94-46A6-BA54-A31F855B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469" y="1335479"/>
            <a:ext cx="1949022" cy="22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1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1BE6BE-5E88-448E-A3E2-D9390490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97412" y="1480416"/>
            <a:ext cx="1908173" cy="2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5F5EF-076D-44D8-8488-9D688992C80C}"/>
              </a:ext>
            </a:extLst>
          </p:cNvPr>
          <p:cNvSpPr txBox="1"/>
          <p:nvPr/>
        </p:nvSpPr>
        <p:spPr>
          <a:xfrm>
            <a:off x="8085667" y="4413249"/>
            <a:ext cx="348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908E2C-1EDC-4A45-AD8F-944F56F1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13" y="3968517"/>
            <a:ext cx="1791777" cy="27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29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5F5EF-076D-44D8-8488-9D688992C80C}"/>
              </a:ext>
            </a:extLst>
          </p:cNvPr>
          <p:cNvSpPr txBox="1"/>
          <p:nvPr/>
        </p:nvSpPr>
        <p:spPr>
          <a:xfrm>
            <a:off x="8085667" y="4413249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hop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5C347-8D50-4106-9268-E4B4C6CE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3748024"/>
            <a:ext cx="1486045" cy="24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2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9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85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7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45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4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6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9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0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840B7-4C14-43E5-ABDB-CF0D7AE064E9}"/>
              </a:ext>
            </a:extLst>
          </p:cNvPr>
          <p:cNvSpPr txBox="1"/>
          <p:nvPr/>
        </p:nvSpPr>
        <p:spPr>
          <a:xfrm>
            <a:off x="558800" y="558800"/>
            <a:ext cx="276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777A75-6FEC-4120-B605-5B27C8BB52E8}"/>
              </a:ext>
            </a:extLst>
          </p:cNvPr>
          <p:cNvSpPr txBox="1"/>
          <p:nvPr/>
        </p:nvSpPr>
        <p:spPr>
          <a:xfrm>
            <a:off x="4504268" y="20191"/>
            <a:ext cx="22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90499-4814-4097-B80A-EC36EE8F90D3}"/>
              </a:ext>
            </a:extLst>
          </p:cNvPr>
          <p:cNvSpPr txBox="1"/>
          <p:nvPr/>
        </p:nvSpPr>
        <p:spPr>
          <a:xfrm>
            <a:off x="8119533" y="20191"/>
            <a:ext cx="35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double</a:t>
            </a: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A3F24D69-32EF-4EAA-82E8-8CFA239D054E}"/>
              </a:ext>
            </a:extLst>
          </p:cNvPr>
          <p:cNvSpPr/>
          <p:nvPr/>
        </p:nvSpPr>
        <p:spPr>
          <a:xfrm>
            <a:off x="5329767" y="84666"/>
            <a:ext cx="618067" cy="69426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77E4029-110D-4B76-AF82-6883D84DA98B}"/>
              </a:ext>
            </a:extLst>
          </p:cNvPr>
          <p:cNvCxnSpPr/>
          <p:nvPr/>
        </p:nvCxnSpPr>
        <p:spPr>
          <a:xfrm>
            <a:off x="3852333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655E1A-BD50-4697-AB77-58AEA6FE1079}"/>
              </a:ext>
            </a:extLst>
          </p:cNvPr>
          <p:cNvCxnSpPr/>
          <p:nvPr/>
        </p:nvCxnSpPr>
        <p:spPr>
          <a:xfrm>
            <a:off x="8009467" y="0"/>
            <a:ext cx="0" cy="68580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A144464-B169-4446-A2B3-882C1CAF34AC}"/>
              </a:ext>
            </a:extLst>
          </p:cNvPr>
          <p:cNvCxnSpPr>
            <a:cxnSpLocks/>
          </p:cNvCxnSpPr>
          <p:nvPr/>
        </p:nvCxnSpPr>
        <p:spPr>
          <a:xfrm flipV="1">
            <a:off x="0" y="1343630"/>
            <a:ext cx="12192000" cy="6447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0D038-D735-4F8F-83D1-BF946C10C8FB}"/>
              </a:ext>
            </a:extLst>
          </p:cNvPr>
          <p:cNvSpPr txBox="1"/>
          <p:nvPr/>
        </p:nvSpPr>
        <p:spPr>
          <a:xfrm>
            <a:off x="895350" y="1515533"/>
            <a:ext cx="262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chew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3335E-DB61-4068-A6E5-8DDF37775D36}"/>
              </a:ext>
            </a:extLst>
          </p:cNvPr>
          <p:cNvSpPr txBox="1"/>
          <p:nvPr/>
        </p:nvSpPr>
        <p:spPr>
          <a:xfrm>
            <a:off x="4777315" y="1520685"/>
            <a:ext cx="2546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A6AFF7-D1C1-4C91-8FC4-2FAFDC59467B}"/>
              </a:ext>
            </a:extLst>
          </p:cNvPr>
          <p:cNvSpPr txBox="1"/>
          <p:nvPr/>
        </p:nvSpPr>
        <p:spPr>
          <a:xfrm>
            <a:off x="8934450" y="1515533"/>
            <a:ext cx="276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rip</a:t>
            </a:r>
            <a:r>
              <a:rPr kumimoji="1" lang="en-US" altLang="ja-JP" sz="4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0C7C1D-6724-4B1C-AB6F-8BC842CE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4" y="4804124"/>
            <a:ext cx="964492" cy="14202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62C849-2B9A-4D7C-97F5-982FA8DFB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1" y="4804124"/>
            <a:ext cx="963251" cy="142049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62A481-FF02-4CDF-8B92-01F2B3C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97" y="4803860"/>
            <a:ext cx="96325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alf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quarter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eleven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twelve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fourteen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fifteen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sixteen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eighteen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nineteen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twenty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169285"/>
            <a:ext cx="2012156" cy="1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1021985" y="116250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arg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ue</a:t>
            </a:r>
            <a:endParaRPr kumimoji="1"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4754352" y="17055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12BBAB-CF09-434F-B23C-F1712C2322CF}"/>
              </a:ext>
            </a:extLst>
          </p:cNvPr>
          <p:cNvSpPr txBox="1"/>
          <p:nvPr/>
        </p:nvSpPr>
        <p:spPr>
          <a:xfrm>
            <a:off x="8846656" y="951176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ew</a:t>
            </a:r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endParaRPr kumimoji="1" lang="en-US" altLang="ja-JP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6E6F70-C98D-42E1-811C-9B99BCBF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6" y="3048883"/>
            <a:ext cx="3487958" cy="279036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C1487F8-C66F-4DAB-BD12-B6C47E52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11" y="2417754"/>
            <a:ext cx="2085975" cy="21907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8A3039-F573-446E-8F7E-71E53EAB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351" y="2890168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22914" y="79160"/>
            <a:ext cx="140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-233711" y="2277540"/>
            <a:ext cx="180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sunk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book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resc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arg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ew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ful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seventeen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588189" y="4361544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ful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-17637" y="4370219"/>
            <a:ext cx="197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243327" y="2277540"/>
            <a:ext cx="142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ew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1438719" y="75664"/>
            <a:ext cx="164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arg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3027781" y="70853"/>
            <a:ext cx="129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2574590" y="2258619"/>
            <a:ext cx="157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4203763" y="79160"/>
            <a:ext cx="161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3713077" y="4390858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5F12DD3-072A-4FF6-9F5A-82C94236163E}"/>
              </a:ext>
            </a:extLst>
          </p:cNvPr>
          <p:cNvSpPr txBox="1"/>
          <p:nvPr/>
        </p:nvSpPr>
        <p:spPr>
          <a:xfrm>
            <a:off x="3979235" y="2261718"/>
            <a:ext cx="142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B73248-8A57-40E1-8DC0-76EA050ED91A}"/>
              </a:ext>
            </a:extLst>
          </p:cNvPr>
          <p:cNvSpPr txBox="1"/>
          <p:nvPr/>
        </p:nvSpPr>
        <p:spPr>
          <a:xfrm>
            <a:off x="4405070" y="4390858"/>
            <a:ext cx="282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069130-9822-4240-BE7F-C821E5A411E7}"/>
              </a:ext>
            </a:extLst>
          </p:cNvPr>
          <p:cNvSpPr txBox="1"/>
          <p:nvPr/>
        </p:nvSpPr>
        <p:spPr>
          <a:xfrm>
            <a:off x="5441796" y="2245084"/>
            <a:ext cx="163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D9F14D4-FC3F-4546-B116-AAEC848E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1" y="4963871"/>
            <a:ext cx="1847196" cy="16704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DA02F5-7851-47FD-BBC2-FA296ED6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55" y="807684"/>
            <a:ext cx="1375161" cy="113638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DD751F6-3AD9-4F66-90DC-5C5778003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260" y="5123405"/>
            <a:ext cx="1284879" cy="128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EC93DCF-393A-40AA-AC44-39B9A631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009" y="793025"/>
            <a:ext cx="1198308" cy="1202681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7809AC-FAED-489E-85A4-92B84DE49093}"/>
              </a:ext>
            </a:extLst>
          </p:cNvPr>
          <p:cNvSpPr txBox="1"/>
          <p:nvPr/>
        </p:nvSpPr>
        <p:spPr>
          <a:xfrm>
            <a:off x="5531115" y="50256"/>
            <a:ext cx="168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val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C54419A-3F07-4889-B62B-8EFB0482FBA9}"/>
              </a:ext>
            </a:extLst>
          </p:cNvPr>
          <p:cNvSpPr txBox="1"/>
          <p:nvPr/>
        </p:nvSpPr>
        <p:spPr>
          <a:xfrm>
            <a:off x="6342812" y="4397694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barbec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FE7CBBB-01AE-47EE-A034-00E9CE46A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633" y="4938002"/>
            <a:ext cx="1337931" cy="133793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DD868B5-6EEA-4E02-83DC-4D6416BED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893" y="804871"/>
            <a:ext cx="1168128" cy="108519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AD5E9B9-7E6A-4E23-A3C4-DE7D2EA80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169" y="3122248"/>
            <a:ext cx="878971" cy="92163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BBBFBDE-AB90-449D-A434-536D5EAB44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254" y="2775278"/>
            <a:ext cx="1630815" cy="161558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1B0A95-191E-4AD5-801F-D6F25F65E945}"/>
              </a:ext>
            </a:extLst>
          </p:cNvPr>
          <p:cNvSpPr txBox="1"/>
          <p:nvPr/>
        </p:nvSpPr>
        <p:spPr>
          <a:xfrm>
            <a:off x="6991658" y="2259022"/>
            <a:ext cx="188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9876310-5761-4B3A-966F-04F18CCC8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653" y="855879"/>
            <a:ext cx="1132249" cy="104875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A4AC27A-C419-46C5-892F-CC457ECD5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80" y="699161"/>
            <a:ext cx="1407157" cy="141263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7876E2D-E7D3-4DD3-8002-67450F1AD8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6890" y="5243871"/>
            <a:ext cx="1421053" cy="104394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ADFB3D4-E5CD-425A-95C2-2DD0171D82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8556" y="2904950"/>
            <a:ext cx="1135108" cy="110115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2353079-5397-47CD-AB2C-08147BC179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725" y="3069641"/>
            <a:ext cx="1054602" cy="1146133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F532F82-2F97-4951-ABED-837633C9C0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2984" y="2935859"/>
            <a:ext cx="1328966" cy="132430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F40F1A7-A618-4AFE-B29E-903FA8B9D6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2596" y="2993646"/>
            <a:ext cx="1038513" cy="103442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63FA3151-5A01-4023-9B18-4C0E9F8370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2181" y="5145473"/>
            <a:ext cx="1252739" cy="95663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C667980-1EB2-2C5F-7783-63BA8A68C2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12908" y="656099"/>
            <a:ext cx="1488218" cy="143955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21369B-E38A-7B5D-60D8-A61E55D6EC40}"/>
              </a:ext>
            </a:extLst>
          </p:cNvPr>
          <p:cNvSpPr txBox="1"/>
          <p:nvPr/>
        </p:nvSpPr>
        <p:spPr>
          <a:xfrm>
            <a:off x="7085919" y="79160"/>
            <a:ext cx="194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32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12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6481845-1B13-42F2-A16D-32648CAA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1" y="1815283"/>
            <a:ext cx="3721312" cy="32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2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51C91B-B14C-432C-A53B-8EAEDD3C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276" y="2295838"/>
            <a:ext cx="3447447" cy="34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1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8036E9-72F1-445F-BE09-AD8D58A5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755" y="2527487"/>
            <a:ext cx="4236490" cy="32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52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258162-E5CF-40C9-A99C-0F398FF3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343" y="2640552"/>
            <a:ext cx="4068202" cy="32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5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	5.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097706-8BE3-4209-A3BE-55872B7F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93" y="2512325"/>
            <a:ext cx="3329143" cy="3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8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	5.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6512B3-3DCD-484E-8A38-FB80E4EA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50" y="2213169"/>
            <a:ext cx="3442899" cy="33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6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	5.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plug needed a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3FD77C-96C5-4727-A6BF-4B70B097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10" y="3283720"/>
            <a:ext cx="3568552" cy="38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56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	5.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plug needed a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couple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 to arg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9F51C5-3B70-4B82-9C6C-2E06C648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4" y="4124324"/>
            <a:ext cx="2858861" cy="25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8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   	5.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plug needed a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couple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 to arg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 foal is 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to be born in April.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06E425-BECE-4F07-B932-234E762D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21" y="5109523"/>
            <a:ext cx="1566808" cy="15729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91EF42B-6D5B-4BEA-9009-ECE9F9E1B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570" y="4005262"/>
            <a:ext cx="2445930" cy="271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54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9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foal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1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foal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7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home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froze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foal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toast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4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1300</Words>
  <Application>Microsoft Office PowerPoint</Application>
  <PresentationFormat>ワイド画面</PresentationFormat>
  <Paragraphs>438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9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109</cp:revision>
  <cp:lastPrinted>2020-10-07T13:28:27Z</cp:lastPrinted>
  <dcterms:created xsi:type="dcterms:W3CDTF">2020-09-05T23:58:43Z</dcterms:created>
  <dcterms:modified xsi:type="dcterms:W3CDTF">2022-08-13T01:33:24Z</dcterms:modified>
</cp:coreProperties>
</file>