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99" r:id="rId2"/>
    <p:sldId id="266" r:id="rId3"/>
    <p:sldId id="573" r:id="rId4"/>
    <p:sldId id="603" r:id="rId5"/>
    <p:sldId id="602" r:id="rId6"/>
    <p:sldId id="601" r:id="rId7"/>
    <p:sldId id="600" r:id="rId8"/>
    <p:sldId id="599" r:id="rId9"/>
    <p:sldId id="598" r:id="rId10"/>
    <p:sldId id="597" r:id="rId11"/>
    <p:sldId id="596" r:id="rId12"/>
    <p:sldId id="595" r:id="rId13"/>
    <p:sldId id="267" r:id="rId14"/>
    <p:sldId id="635" r:id="rId15"/>
    <p:sldId id="535" r:id="rId16"/>
    <p:sldId id="537" r:id="rId17"/>
    <p:sldId id="610" r:id="rId18"/>
    <p:sldId id="609" r:id="rId19"/>
    <p:sldId id="608" r:id="rId20"/>
    <p:sldId id="607" r:id="rId21"/>
    <p:sldId id="606" r:id="rId22"/>
    <p:sldId id="605" r:id="rId23"/>
    <p:sldId id="604" r:id="rId24"/>
    <p:sldId id="611" r:id="rId25"/>
    <p:sldId id="619" r:id="rId26"/>
    <p:sldId id="618" r:id="rId27"/>
    <p:sldId id="617" r:id="rId28"/>
    <p:sldId id="616" r:id="rId29"/>
    <p:sldId id="615" r:id="rId30"/>
    <p:sldId id="614" r:id="rId31"/>
    <p:sldId id="613" r:id="rId32"/>
    <p:sldId id="612" r:id="rId33"/>
    <p:sldId id="433" r:id="rId34"/>
    <p:sldId id="620" r:id="rId35"/>
    <p:sldId id="636" r:id="rId36"/>
    <p:sldId id="640" r:id="rId37"/>
    <p:sldId id="639" r:id="rId38"/>
    <p:sldId id="638" r:id="rId39"/>
    <p:sldId id="637" r:id="rId40"/>
    <p:sldId id="621" r:id="rId41"/>
    <p:sldId id="622" r:id="rId42"/>
    <p:sldId id="646" r:id="rId43"/>
    <p:sldId id="645" r:id="rId44"/>
    <p:sldId id="644" r:id="rId45"/>
    <p:sldId id="643" r:id="rId46"/>
    <p:sldId id="642" r:id="rId47"/>
    <p:sldId id="641" r:id="rId48"/>
    <p:sldId id="623" r:id="rId49"/>
    <p:sldId id="651" r:id="rId50"/>
    <p:sldId id="650" r:id="rId51"/>
    <p:sldId id="649" r:id="rId52"/>
    <p:sldId id="648" r:id="rId53"/>
    <p:sldId id="647" r:id="rId54"/>
    <p:sldId id="286" r:id="rId55"/>
    <p:sldId id="283" r:id="rId56"/>
    <p:sldId id="452" r:id="rId57"/>
    <p:sldId id="593" r:id="rId58"/>
    <p:sldId id="1564" r:id="rId59"/>
    <p:sldId id="1563" r:id="rId60"/>
    <p:sldId id="1562" r:id="rId61"/>
    <p:sldId id="1561" r:id="rId62"/>
    <p:sldId id="297" r:id="rId63"/>
    <p:sldId id="1560" r:id="rId64"/>
    <p:sldId id="633" r:id="rId65"/>
    <p:sldId id="632" r:id="rId66"/>
    <p:sldId id="631" r:id="rId67"/>
    <p:sldId id="630" r:id="rId68"/>
    <p:sldId id="629" r:id="rId69"/>
    <p:sldId id="628" r:id="rId70"/>
    <p:sldId id="627" r:id="rId71"/>
    <p:sldId id="626" r:id="rId72"/>
    <p:sldId id="625" r:id="rId73"/>
    <p:sldId id="321" r:id="rId74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CC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9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83" cy="502596"/>
          </a:xfrm>
          <a:prstGeom prst="rect">
            <a:avLst/>
          </a:prstGeom>
        </p:spPr>
        <p:txBody>
          <a:bodyPr vert="horz" lIns="96584" tIns="48292" rIns="96584" bIns="4829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800" y="0"/>
            <a:ext cx="2984183" cy="502596"/>
          </a:xfrm>
          <a:prstGeom prst="rect">
            <a:avLst/>
          </a:prstGeom>
        </p:spPr>
        <p:txBody>
          <a:bodyPr vert="horz" lIns="96584" tIns="48292" rIns="96584" bIns="48292" rtlCol="0"/>
          <a:lstStyle>
            <a:lvl1pPr algn="r">
              <a:defRPr sz="1300"/>
            </a:lvl1pPr>
          </a:lstStyle>
          <a:p>
            <a:fld id="{EB2C0D07-429B-4D5B-BB5C-D6AEFFA3B0FC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2538"/>
            <a:ext cx="6005513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4" tIns="48292" rIns="96584" bIns="4829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658" y="4820742"/>
            <a:ext cx="5509260" cy="3944243"/>
          </a:xfrm>
          <a:prstGeom prst="rect">
            <a:avLst/>
          </a:prstGeom>
        </p:spPr>
        <p:txBody>
          <a:bodyPr vert="horz" lIns="96584" tIns="48292" rIns="96584" bIns="4829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4531"/>
            <a:ext cx="2984183" cy="502595"/>
          </a:xfrm>
          <a:prstGeom prst="rect">
            <a:avLst/>
          </a:prstGeom>
        </p:spPr>
        <p:txBody>
          <a:bodyPr vert="horz" lIns="96584" tIns="48292" rIns="96584" bIns="4829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800" y="9514531"/>
            <a:ext cx="2984183" cy="502595"/>
          </a:xfrm>
          <a:prstGeom prst="rect">
            <a:avLst/>
          </a:prstGeom>
        </p:spPr>
        <p:txBody>
          <a:bodyPr vert="horz" lIns="96584" tIns="48292" rIns="96584" bIns="48292" rtlCol="0" anchor="b"/>
          <a:lstStyle>
            <a:lvl1pPr algn="r">
              <a:defRPr sz="1300"/>
            </a:lvl1pPr>
          </a:lstStyle>
          <a:p>
            <a:fld id="{257A7C91-0D0C-492F-A590-3AF3512FDE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65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209F71-AB97-456C-853F-4E404E01D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037816C-E78A-47E2-8B8A-F0DE91B11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3DC2AC-8081-4ECA-AC8E-E19EA8433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DDCECE-D8C9-42D1-B0A0-3D7692DB6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36EA01-03F3-4927-B89B-48A1B7200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71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8CC961-C534-40F1-A876-40FAE13A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06FD06-A039-47FB-8D49-3682B566B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B735B0-4E20-436F-9E04-6606210B6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0ECA4D-CFB2-44BF-9ED9-E9BCDE4F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9A2CE9-306F-469F-908C-1A76207B0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5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A3FF7B6-C890-4BBA-8723-2AF563F6AB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306B027-E3DF-49F7-ABDB-B76A3EA67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05C2E6-978A-4321-8CAC-F4767B96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6C7382-B4C8-40C0-AF9C-9F483DB8C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58FB39-BAFE-4E7F-BAC0-605AF094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81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9A705A-149F-4951-BFB4-C02B3FEB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2D417F-4ED4-4A61-99CA-E76A505AD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043407-7E5C-4158-9B97-5E3827DF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259FB1-8AE0-4D99-90B3-2D54BE88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9DB847-341E-4FC6-A780-0E2B1D4E2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85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387D7D-199F-41D7-AA0A-F6AE287EE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DEFA5E-820C-4546-A2FD-C0A2656D5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16E1F8-D2A6-4A29-8095-76539FF65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A07674-E9EA-4791-97E5-87CBDCD2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922EBB-D5C9-40D4-863B-C93F1C00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3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218A06-0820-43E2-ADE5-5A7AD824C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CA071C-E08F-4255-87C4-871A59515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281DC0E-192C-4928-A104-F818A584C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16A6A3-3462-4187-B353-8534D077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B32E23-A58A-4B69-ACA3-322D3834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138E646-5751-4395-BDF5-4A5694AF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53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268769-A4E5-4AB3-ABB8-B1399DD97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A37AF43-76FC-4489-865D-24BA6F498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60AE978-3B0A-4607-BE52-D432B0E2D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F86E8DB-FA7A-4CD8-8E94-FB9535851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ED8589D-6B12-4425-8A18-82891766BA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E2993E0-911C-46D4-BF8A-21472D57A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E2CA9A0-0E7F-4DB5-841C-23918A270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C40B32D-2F04-4EB2-8743-388902FD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20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9719D2-EA0E-4A37-B767-E1248343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1848310-7340-4FA5-A69C-8869743B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8B8B7D0-C20F-44A4-9399-FA8E04362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EDEAD43-0C66-4B2C-84D7-2B848A28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42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966D2F1-92F2-49BA-8CF2-444A937E8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FDA3362-96A8-4F5B-924E-007E331E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3A6F45-F363-4DF9-9A8C-F1FF909E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41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C35371-80C9-45F0-B35A-6878DD8B5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7E5D04-25A4-4E8A-BF2D-753D2CDF0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9248ED-876C-4B4F-8E71-E530E0B84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18BE59-E810-412B-973A-915533C1D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1883671-A962-4022-8F7D-69A68EDC1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2113C3D-ABBC-4F9B-8FB3-2F070DEC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9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C080B3-24F1-4502-AB5D-C0F7FF4B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3717C53-2C6F-461C-9ED6-44050A85D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05765D6-8B6F-4890-A7CB-2DDA70E46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10DD8E-33BF-40E7-9A03-6C6D782A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9649BC-C2C5-454D-A63E-CA9E74031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A53A99-ED5B-43D7-84C3-5923FBEB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78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B546B4A-D85C-4171-B37C-F4F19699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411555-7085-4560-B418-FC26D9C6D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2B1776-13FF-48C7-994F-5ACB53E66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010C0D-C8DE-4880-AA63-258407048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249319-EDAF-4F65-BDC5-5AB4CDFA7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69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2-16</a:t>
            </a: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snug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flex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flying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sight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side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die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bright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sunshine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8248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snug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flex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flying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sight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side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die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bright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sunshine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thirteen</a:t>
            </a:r>
          </a:p>
        </p:txBody>
      </p:sp>
    </p:spTree>
    <p:extLst>
      <p:ext uri="{BB962C8B-B14F-4D97-AF65-F5344CB8AC3E}">
        <p14:creationId xmlns:p14="http://schemas.microsoft.com/office/powerpoint/2010/main" val="1966357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snug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flex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flying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sight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side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die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bright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sunshine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thirteen</a:t>
            </a:r>
          </a:p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10. fourteen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742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747778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Verbs</a:t>
            </a:r>
            <a:r>
              <a:rPr lang="en-US" altLang="ja-JP" sz="6600" b="1" dirty="0">
                <a:solidFill>
                  <a:schemeClr val="bg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.</a:t>
            </a:r>
            <a:endParaRPr kumimoji="1" lang="en-US" altLang="ja-JP" sz="6600" b="1" dirty="0">
              <a:solidFill>
                <a:schemeClr val="bg1"/>
              </a:solidFill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915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マップ&#10;&#10;自動的に生成された説明">
            <a:extLst>
              <a:ext uri="{FF2B5EF4-FFF2-40B4-BE49-F238E27FC236}">
                <a16:creationId xmlns:a16="http://schemas.microsoft.com/office/drawing/2014/main" id="{770382FC-7296-A393-FCCF-84ED59ACA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820" y="0"/>
            <a:ext cx="10262288" cy="692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12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conjugation</a:t>
            </a:r>
            <a:r>
              <a:rPr lang="en-US" altLang="ja-JP" sz="6600" b="1" dirty="0">
                <a:solidFill>
                  <a:schemeClr val="bg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.</a:t>
            </a:r>
            <a:endParaRPr kumimoji="1" lang="en-US" altLang="ja-JP" sz="6600" b="1" dirty="0">
              <a:solidFill>
                <a:schemeClr val="bg1"/>
              </a:solidFill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762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D8842D-FE03-45E7-A40A-16F3C1A54981}"/>
              </a:ext>
            </a:extLst>
          </p:cNvPr>
          <p:cNvSpPr txBox="1"/>
          <p:nvPr/>
        </p:nvSpPr>
        <p:spPr>
          <a:xfrm>
            <a:off x="2686051" y="71764"/>
            <a:ext cx="243839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she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it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0399825-9346-4249-AB40-D6703362C55F}"/>
              </a:ext>
            </a:extLst>
          </p:cNvPr>
          <p:cNvSpPr txBox="1"/>
          <p:nvPr/>
        </p:nvSpPr>
        <p:spPr>
          <a:xfrm>
            <a:off x="5248276" y="71764"/>
            <a:ext cx="30670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jump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B7452B1-BEB3-4278-8020-3635AD4C0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147" y="4389121"/>
            <a:ext cx="5775158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04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D8842D-FE03-45E7-A40A-16F3C1A54981}"/>
              </a:ext>
            </a:extLst>
          </p:cNvPr>
          <p:cNvSpPr txBox="1"/>
          <p:nvPr/>
        </p:nvSpPr>
        <p:spPr>
          <a:xfrm>
            <a:off x="2686051" y="71764"/>
            <a:ext cx="243839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she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it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0399825-9346-4249-AB40-D6703362C55F}"/>
              </a:ext>
            </a:extLst>
          </p:cNvPr>
          <p:cNvSpPr txBox="1"/>
          <p:nvPr/>
        </p:nvSpPr>
        <p:spPr>
          <a:xfrm>
            <a:off x="5248276" y="71764"/>
            <a:ext cx="30670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jump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jump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8382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D8842D-FE03-45E7-A40A-16F3C1A54981}"/>
              </a:ext>
            </a:extLst>
          </p:cNvPr>
          <p:cNvSpPr txBox="1"/>
          <p:nvPr/>
        </p:nvSpPr>
        <p:spPr>
          <a:xfrm>
            <a:off x="2686051" y="71764"/>
            <a:ext cx="243839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she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it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0399825-9346-4249-AB40-D6703362C55F}"/>
              </a:ext>
            </a:extLst>
          </p:cNvPr>
          <p:cNvSpPr txBox="1"/>
          <p:nvPr/>
        </p:nvSpPr>
        <p:spPr>
          <a:xfrm>
            <a:off x="5248276" y="71764"/>
            <a:ext cx="30670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jump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jump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jump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7815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D8842D-FE03-45E7-A40A-16F3C1A54981}"/>
              </a:ext>
            </a:extLst>
          </p:cNvPr>
          <p:cNvSpPr txBox="1"/>
          <p:nvPr/>
        </p:nvSpPr>
        <p:spPr>
          <a:xfrm>
            <a:off x="2686051" y="71764"/>
            <a:ext cx="243839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she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it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0399825-9346-4249-AB40-D6703362C55F}"/>
              </a:ext>
            </a:extLst>
          </p:cNvPr>
          <p:cNvSpPr txBox="1"/>
          <p:nvPr/>
        </p:nvSpPr>
        <p:spPr>
          <a:xfrm>
            <a:off x="5248276" y="71764"/>
            <a:ext cx="30670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jump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jump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jump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jump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2476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Mini Test 15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EB5BCA-605E-4D26-BD18-648801C13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4094" y="746452"/>
            <a:ext cx="1128382" cy="847206"/>
            <a:chOff x="8183879" y="1000124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BEBD5C3-A60D-49BB-888A-D00CB07F6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8EE7430-E140-4250-8523-F8FF84174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7534656" y="10"/>
            <a:ext cx="465734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4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D8842D-FE03-45E7-A40A-16F3C1A54981}"/>
              </a:ext>
            </a:extLst>
          </p:cNvPr>
          <p:cNvSpPr txBox="1"/>
          <p:nvPr/>
        </p:nvSpPr>
        <p:spPr>
          <a:xfrm>
            <a:off x="2686051" y="71764"/>
            <a:ext cx="243839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she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it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0399825-9346-4249-AB40-D6703362C55F}"/>
              </a:ext>
            </a:extLst>
          </p:cNvPr>
          <p:cNvSpPr txBox="1"/>
          <p:nvPr/>
        </p:nvSpPr>
        <p:spPr>
          <a:xfrm>
            <a:off x="5248276" y="71764"/>
            <a:ext cx="306704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jump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jump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jump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jump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jump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5563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D8842D-FE03-45E7-A40A-16F3C1A54981}"/>
              </a:ext>
            </a:extLst>
          </p:cNvPr>
          <p:cNvSpPr txBox="1"/>
          <p:nvPr/>
        </p:nvSpPr>
        <p:spPr>
          <a:xfrm>
            <a:off x="2686051" y="71764"/>
            <a:ext cx="243839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she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it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0399825-9346-4249-AB40-D6703362C55F}"/>
              </a:ext>
            </a:extLst>
          </p:cNvPr>
          <p:cNvSpPr txBox="1"/>
          <p:nvPr/>
        </p:nvSpPr>
        <p:spPr>
          <a:xfrm>
            <a:off x="5248276" y="71764"/>
            <a:ext cx="306704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jump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jump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jump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jump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jump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jump</a:t>
            </a:r>
          </a:p>
          <a:p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9448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D8842D-FE03-45E7-A40A-16F3C1A54981}"/>
              </a:ext>
            </a:extLst>
          </p:cNvPr>
          <p:cNvSpPr txBox="1"/>
          <p:nvPr/>
        </p:nvSpPr>
        <p:spPr>
          <a:xfrm>
            <a:off x="2686051" y="71764"/>
            <a:ext cx="243839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she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it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0399825-9346-4249-AB40-D6703362C55F}"/>
              </a:ext>
            </a:extLst>
          </p:cNvPr>
          <p:cNvSpPr txBox="1"/>
          <p:nvPr/>
        </p:nvSpPr>
        <p:spPr>
          <a:xfrm>
            <a:off x="5248276" y="71764"/>
            <a:ext cx="306704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jump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jump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jump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jump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jump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jump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jump</a:t>
            </a:r>
          </a:p>
          <a:p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9620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D8842D-FE03-45E7-A40A-16F3C1A54981}"/>
              </a:ext>
            </a:extLst>
          </p:cNvPr>
          <p:cNvSpPr txBox="1"/>
          <p:nvPr/>
        </p:nvSpPr>
        <p:spPr>
          <a:xfrm>
            <a:off x="2686051" y="71764"/>
            <a:ext cx="243839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she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it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0399825-9346-4249-AB40-D6703362C55F}"/>
              </a:ext>
            </a:extLst>
          </p:cNvPr>
          <p:cNvSpPr txBox="1"/>
          <p:nvPr/>
        </p:nvSpPr>
        <p:spPr>
          <a:xfrm>
            <a:off x="5248276" y="71764"/>
            <a:ext cx="306704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jump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jump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jump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jump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jump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jump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jump</a:t>
            </a:r>
          </a:p>
          <a:p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jump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243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D8842D-FE03-45E7-A40A-16F3C1A54981}"/>
              </a:ext>
            </a:extLst>
          </p:cNvPr>
          <p:cNvSpPr txBox="1"/>
          <p:nvPr/>
        </p:nvSpPr>
        <p:spPr>
          <a:xfrm>
            <a:off x="2686051" y="71764"/>
            <a:ext cx="243839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she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it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0399825-9346-4249-AB40-D6703362C55F}"/>
              </a:ext>
            </a:extLst>
          </p:cNvPr>
          <p:cNvSpPr txBox="1"/>
          <p:nvPr/>
        </p:nvSpPr>
        <p:spPr>
          <a:xfrm>
            <a:off x="7629526" y="2910214"/>
            <a:ext cx="30670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(to) be</a:t>
            </a:r>
          </a:p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94A7C51-F0D3-46CF-9F1F-3DAF27C31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2095500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22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D8842D-FE03-45E7-A40A-16F3C1A54981}"/>
              </a:ext>
            </a:extLst>
          </p:cNvPr>
          <p:cNvSpPr txBox="1"/>
          <p:nvPr/>
        </p:nvSpPr>
        <p:spPr>
          <a:xfrm>
            <a:off x="2686051" y="71764"/>
            <a:ext cx="243839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she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it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0399825-9346-4249-AB40-D6703362C55F}"/>
              </a:ext>
            </a:extLst>
          </p:cNvPr>
          <p:cNvSpPr txBox="1"/>
          <p:nvPr/>
        </p:nvSpPr>
        <p:spPr>
          <a:xfrm>
            <a:off x="5248276" y="71764"/>
            <a:ext cx="30670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</a:p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138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D8842D-FE03-45E7-A40A-16F3C1A54981}"/>
              </a:ext>
            </a:extLst>
          </p:cNvPr>
          <p:cNvSpPr txBox="1"/>
          <p:nvPr/>
        </p:nvSpPr>
        <p:spPr>
          <a:xfrm>
            <a:off x="2686051" y="71764"/>
            <a:ext cx="243839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she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it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0399825-9346-4249-AB40-D6703362C55F}"/>
              </a:ext>
            </a:extLst>
          </p:cNvPr>
          <p:cNvSpPr txBox="1"/>
          <p:nvPr/>
        </p:nvSpPr>
        <p:spPr>
          <a:xfrm>
            <a:off x="5248276" y="71764"/>
            <a:ext cx="30670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</a:p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06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D8842D-FE03-45E7-A40A-16F3C1A54981}"/>
              </a:ext>
            </a:extLst>
          </p:cNvPr>
          <p:cNvSpPr txBox="1"/>
          <p:nvPr/>
        </p:nvSpPr>
        <p:spPr>
          <a:xfrm>
            <a:off x="2686051" y="71764"/>
            <a:ext cx="243839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she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it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0399825-9346-4249-AB40-D6703362C55F}"/>
              </a:ext>
            </a:extLst>
          </p:cNvPr>
          <p:cNvSpPr txBox="1"/>
          <p:nvPr/>
        </p:nvSpPr>
        <p:spPr>
          <a:xfrm>
            <a:off x="5248276" y="71764"/>
            <a:ext cx="30670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</a:p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 </a:t>
            </a:r>
          </a:p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850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D8842D-FE03-45E7-A40A-16F3C1A54981}"/>
              </a:ext>
            </a:extLst>
          </p:cNvPr>
          <p:cNvSpPr txBox="1"/>
          <p:nvPr/>
        </p:nvSpPr>
        <p:spPr>
          <a:xfrm>
            <a:off x="2686051" y="71764"/>
            <a:ext cx="243839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she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it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0399825-9346-4249-AB40-D6703362C55F}"/>
              </a:ext>
            </a:extLst>
          </p:cNvPr>
          <p:cNvSpPr txBox="1"/>
          <p:nvPr/>
        </p:nvSpPr>
        <p:spPr>
          <a:xfrm>
            <a:off x="5248276" y="71764"/>
            <a:ext cx="30670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</a:p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 </a:t>
            </a:r>
          </a:p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</a:t>
            </a:r>
          </a:p>
          <a:p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2799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D8842D-FE03-45E7-A40A-16F3C1A54981}"/>
              </a:ext>
            </a:extLst>
          </p:cNvPr>
          <p:cNvSpPr txBox="1"/>
          <p:nvPr/>
        </p:nvSpPr>
        <p:spPr>
          <a:xfrm>
            <a:off x="2686051" y="71764"/>
            <a:ext cx="243839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she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it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0399825-9346-4249-AB40-D6703362C55F}"/>
              </a:ext>
            </a:extLst>
          </p:cNvPr>
          <p:cNvSpPr txBox="1"/>
          <p:nvPr/>
        </p:nvSpPr>
        <p:spPr>
          <a:xfrm>
            <a:off x="5248276" y="71764"/>
            <a:ext cx="306704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</a:p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 </a:t>
            </a:r>
          </a:p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</a:t>
            </a:r>
          </a:p>
          <a:p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</a:t>
            </a:r>
          </a:p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56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snug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500868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D8842D-FE03-45E7-A40A-16F3C1A54981}"/>
              </a:ext>
            </a:extLst>
          </p:cNvPr>
          <p:cNvSpPr txBox="1"/>
          <p:nvPr/>
        </p:nvSpPr>
        <p:spPr>
          <a:xfrm>
            <a:off x="2686051" y="71764"/>
            <a:ext cx="243839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she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it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0399825-9346-4249-AB40-D6703362C55F}"/>
              </a:ext>
            </a:extLst>
          </p:cNvPr>
          <p:cNvSpPr txBox="1"/>
          <p:nvPr/>
        </p:nvSpPr>
        <p:spPr>
          <a:xfrm>
            <a:off x="5248276" y="71764"/>
            <a:ext cx="306704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</a:p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 </a:t>
            </a:r>
          </a:p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</a:t>
            </a:r>
          </a:p>
          <a:p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</a:t>
            </a:r>
          </a:p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868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D8842D-FE03-45E7-A40A-16F3C1A54981}"/>
              </a:ext>
            </a:extLst>
          </p:cNvPr>
          <p:cNvSpPr txBox="1"/>
          <p:nvPr/>
        </p:nvSpPr>
        <p:spPr>
          <a:xfrm>
            <a:off x="2686051" y="71764"/>
            <a:ext cx="243839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she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it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0399825-9346-4249-AB40-D6703362C55F}"/>
              </a:ext>
            </a:extLst>
          </p:cNvPr>
          <p:cNvSpPr txBox="1"/>
          <p:nvPr/>
        </p:nvSpPr>
        <p:spPr>
          <a:xfrm>
            <a:off x="5248276" y="71764"/>
            <a:ext cx="306704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</a:p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 </a:t>
            </a:r>
          </a:p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</a:t>
            </a:r>
          </a:p>
          <a:p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</a:t>
            </a:r>
          </a:p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687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D8842D-FE03-45E7-A40A-16F3C1A54981}"/>
              </a:ext>
            </a:extLst>
          </p:cNvPr>
          <p:cNvSpPr txBox="1"/>
          <p:nvPr/>
        </p:nvSpPr>
        <p:spPr>
          <a:xfrm>
            <a:off x="2686051" y="71764"/>
            <a:ext cx="243839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he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she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it</a:t>
            </a:r>
          </a:p>
          <a:p>
            <a:pPr algn="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0399825-9346-4249-AB40-D6703362C55F}"/>
              </a:ext>
            </a:extLst>
          </p:cNvPr>
          <p:cNvSpPr txBox="1"/>
          <p:nvPr/>
        </p:nvSpPr>
        <p:spPr>
          <a:xfrm>
            <a:off x="5248276" y="71764"/>
            <a:ext cx="306704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</a:p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 </a:t>
            </a:r>
          </a:p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</a:t>
            </a:r>
          </a:p>
          <a:p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</a:t>
            </a:r>
          </a:p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4985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370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CC8DE7-95FE-42CA-951D-7E3814B65E8B}"/>
              </a:ext>
            </a:extLst>
          </p:cNvPr>
          <p:cNvSpPr txBox="1"/>
          <p:nvPr/>
        </p:nvSpPr>
        <p:spPr>
          <a:xfrm>
            <a:off x="257175" y="2324100"/>
            <a:ext cx="59531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	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you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he/she/it 	</a:t>
            </a:r>
            <a:r>
              <a:rPr lang="en-US" altLang="ja-JP" sz="4000" u="heavy" dirty="0">
                <a:uFill>
                  <a:solidFill>
                    <a:srgbClr val="FF0000"/>
                  </a:solidFill>
                </a:uFill>
              </a:rPr>
              <a:t>			</a:t>
            </a:r>
            <a:endParaRPr kumimoji="1" lang="ja-JP" altLang="en-US" sz="4000" u="heavy" dirty="0"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C23ED82-D63C-4A2E-A041-E212DB6D62B5}"/>
              </a:ext>
            </a:extLst>
          </p:cNvPr>
          <p:cNvSpPr txBox="1"/>
          <p:nvPr/>
        </p:nvSpPr>
        <p:spPr>
          <a:xfrm>
            <a:off x="6096000" y="2324100"/>
            <a:ext cx="59531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	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you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they 	</a:t>
            </a:r>
            <a:r>
              <a:rPr lang="en-US" altLang="ja-JP" sz="4000" u="heavy" dirty="0">
                <a:uFill>
                  <a:solidFill>
                    <a:srgbClr val="FF0000"/>
                  </a:solidFill>
                </a:uFill>
              </a:rPr>
              <a:t>			 </a:t>
            </a:r>
            <a:endParaRPr kumimoji="1" lang="ja-JP" altLang="en-US" sz="4000" u="heavy" dirty="0"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D897796-2660-434D-8BFF-529DF3FB9664}"/>
              </a:ext>
            </a:extLst>
          </p:cNvPr>
          <p:cNvSpPr txBox="1"/>
          <p:nvPr/>
        </p:nvSpPr>
        <p:spPr>
          <a:xfrm>
            <a:off x="257174" y="620494"/>
            <a:ext cx="1161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Fill in the verb ‘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 be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’ in the present tense.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EDA5EFE-230A-48B6-861C-D716EC0AA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9425" y="5293360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096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CC8DE7-95FE-42CA-951D-7E3814B65E8B}"/>
              </a:ext>
            </a:extLst>
          </p:cNvPr>
          <p:cNvSpPr txBox="1"/>
          <p:nvPr/>
        </p:nvSpPr>
        <p:spPr>
          <a:xfrm>
            <a:off x="257175" y="2324100"/>
            <a:ext cx="59531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	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	am		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you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	  		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he/she/it 	</a:t>
            </a:r>
            <a:r>
              <a:rPr lang="en-US" altLang="ja-JP" sz="4000" u="heavy" dirty="0">
                <a:uFill>
                  <a:solidFill>
                    <a:srgbClr val="FF0000"/>
                  </a:solidFill>
                </a:uFill>
              </a:rPr>
              <a:t>	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u="heavy" dirty="0">
                <a:uFill>
                  <a:solidFill>
                    <a:srgbClr val="FF0000"/>
                  </a:solidFill>
                </a:uFill>
              </a:rPr>
              <a:t>	</a:t>
            </a:r>
            <a:endParaRPr kumimoji="1" lang="ja-JP" altLang="en-US" sz="4000" u="heavy" dirty="0"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C23ED82-D63C-4A2E-A041-E212DB6D62B5}"/>
              </a:ext>
            </a:extLst>
          </p:cNvPr>
          <p:cNvSpPr txBox="1"/>
          <p:nvPr/>
        </p:nvSpPr>
        <p:spPr>
          <a:xfrm>
            <a:off x="6096000" y="2324100"/>
            <a:ext cx="59531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	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you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	  		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they 	</a:t>
            </a:r>
            <a:r>
              <a:rPr lang="en-US" altLang="ja-JP" sz="4000" u="heavy" dirty="0">
                <a:uFill>
                  <a:solidFill>
                    <a:srgbClr val="FF0000"/>
                  </a:solidFill>
                </a:uFill>
              </a:rPr>
              <a:t>		 </a:t>
            </a:r>
            <a:endParaRPr kumimoji="1" lang="ja-JP" altLang="en-US" sz="4000" u="heavy" dirty="0"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D897796-2660-434D-8BFF-529DF3FB9664}"/>
              </a:ext>
            </a:extLst>
          </p:cNvPr>
          <p:cNvSpPr txBox="1"/>
          <p:nvPr/>
        </p:nvSpPr>
        <p:spPr>
          <a:xfrm>
            <a:off x="257174" y="620494"/>
            <a:ext cx="1161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Fill in the verb ‘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 be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’ in the present tense.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0995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CC8DE7-95FE-42CA-951D-7E3814B65E8B}"/>
              </a:ext>
            </a:extLst>
          </p:cNvPr>
          <p:cNvSpPr txBox="1"/>
          <p:nvPr/>
        </p:nvSpPr>
        <p:spPr>
          <a:xfrm>
            <a:off x="257175" y="2324100"/>
            <a:ext cx="59531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	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	am		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you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	  are		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he/she/it 	</a:t>
            </a:r>
            <a:r>
              <a:rPr lang="en-US" altLang="ja-JP" sz="4000" u="heavy" dirty="0">
                <a:uFill>
                  <a:solidFill>
                    <a:srgbClr val="FF0000"/>
                  </a:solidFill>
                </a:uFill>
              </a:rPr>
              <a:t>	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u="heavy" dirty="0">
                <a:uFill>
                  <a:solidFill>
                    <a:srgbClr val="FF0000"/>
                  </a:solidFill>
                </a:uFill>
              </a:rPr>
              <a:t>	</a:t>
            </a:r>
            <a:endParaRPr kumimoji="1" lang="ja-JP" altLang="en-US" sz="4000" u="heavy" dirty="0"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C23ED82-D63C-4A2E-A041-E212DB6D62B5}"/>
              </a:ext>
            </a:extLst>
          </p:cNvPr>
          <p:cNvSpPr txBox="1"/>
          <p:nvPr/>
        </p:nvSpPr>
        <p:spPr>
          <a:xfrm>
            <a:off x="6096000" y="2324100"/>
            <a:ext cx="59531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	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you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	  		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they 	</a:t>
            </a:r>
            <a:r>
              <a:rPr lang="en-US" altLang="ja-JP" sz="4000" u="heavy" dirty="0">
                <a:uFill>
                  <a:solidFill>
                    <a:srgbClr val="FF0000"/>
                  </a:solidFill>
                </a:uFill>
              </a:rPr>
              <a:t>		 </a:t>
            </a:r>
            <a:endParaRPr kumimoji="1" lang="ja-JP" altLang="en-US" sz="4000" u="heavy" dirty="0"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D897796-2660-434D-8BFF-529DF3FB9664}"/>
              </a:ext>
            </a:extLst>
          </p:cNvPr>
          <p:cNvSpPr txBox="1"/>
          <p:nvPr/>
        </p:nvSpPr>
        <p:spPr>
          <a:xfrm>
            <a:off x="257174" y="620494"/>
            <a:ext cx="1161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Fill in the verb ‘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 be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’ in the present tense.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7553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CC8DE7-95FE-42CA-951D-7E3814B65E8B}"/>
              </a:ext>
            </a:extLst>
          </p:cNvPr>
          <p:cNvSpPr txBox="1"/>
          <p:nvPr/>
        </p:nvSpPr>
        <p:spPr>
          <a:xfrm>
            <a:off x="257175" y="2324100"/>
            <a:ext cx="59531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	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	am		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you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	  are		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he/she/it 	</a:t>
            </a:r>
            <a:r>
              <a:rPr lang="en-US" altLang="ja-JP" sz="4000" u="heavy" dirty="0">
                <a:uFill>
                  <a:solidFill>
                    <a:srgbClr val="FF0000"/>
                  </a:solidFill>
                </a:uFill>
              </a:rPr>
              <a:t>	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is	</a:t>
            </a:r>
            <a:r>
              <a:rPr lang="en-US" altLang="ja-JP" sz="4000" u="heavy" dirty="0">
                <a:uFill>
                  <a:solidFill>
                    <a:srgbClr val="FF0000"/>
                  </a:solidFill>
                </a:uFill>
              </a:rPr>
              <a:t>	</a:t>
            </a:r>
            <a:endParaRPr kumimoji="1" lang="ja-JP" altLang="en-US" sz="4000" u="heavy" dirty="0"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C23ED82-D63C-4A2E-A041-E212DB6D62B5}"/>
              </a:ext>
            </a:extLst>
          </p:cNvPr>
          <p:cNvSpPr txBox="1"/>
          <p:nvPr/>
        </p:nvSpPr>
        <p:spPr>
          <a:xfrm>
            <a:off x="6096000" y="2324100"/>
            <a:ext cx="59531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	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you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	  		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they 	</a:t>
            </a:r>
            <a:r>
              <a:rPr lang="en-US" altLang="ja-JP" sz="4000" u="heavy" dirty="0">
                <a:uFill>
                  <a:solidFill>
                    <a:srgbClr val="FF0000"/>
                  </a:solidFill>
                </a:uFill>
              </a:rPr>
              <a:t>		 </a:t>
            </a:r>
            <a:endParaRPr kumimoji="1" lang="ja-JP" altLang="en-US" sz="4000" u="heavy" dirty="0"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D897796-2660-434D-8BFF-529DF3FB9664}"/>
              </a:ext>
            </a:extLst>
          </p:cNvPr>
          <p:cNvSpPr txBox="1"/>
          <p:nvPr/>
        </p:nvSpPr>
        <p:spPr>
          <a:xfrm>
            <a:off x="257174" y="620494"/>
            <a:ext cx="1161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Fill in the verb ‘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 be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’ in the present tense.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1916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CC8DE7-95FE-42CA-951D-7E3814B65E8B}"/>
              </a:ext>
            </a:extLst>
          </p:cNvPr>
          <p:cNvSpPr txBox="1"/>
          <p:nvPr/>
        </p:nvSpPr>
        <p:spPr>
          <a:xfrm>
            <a:off x="257175" y="2324100"/>
            <a:ext cx="59531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	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	am		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you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	  are		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he/she/it 	</a:t>
            </a:r>
            <a:r>
              <a:rPr lang="en-US" altLang="ja-JP" sz="4000" u="heavy" dirty="0">
                <a:uFill>
                  <a:solidFill>
                    <a:srgbClr val="FF0000"/>
                  </a:solidFill>
                </a:uFill>
              </a:rPr>
              <a:t>	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is	</a:t>
            </a:r>
            <a:r>
              <a:rPr lang="en-US" altLang="ja-JP" sz="4000" u="heavy" dirty="0">
                <a:uFill>
                  <a:solidFill>
                    <a:srgbClr val="FF0000"/>
                  </a:solidFill>
                </a:uFill>
              </a:rPr>
              <a:t>	</a:t>
            </a:r>
            <a:endParaRPr kumimoji="1" lang="ja-JP" altLang="en-US" sz="4000" u="heavy" dirty="0"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C23ED82-D63C-4A2E-A041-E212DB6D62B5}"/>
              </a:ext>
            </a:extLst>
          </p:cNvPr>
          <p:cNvSpPr txBox="1"/>
          <p:nvPr/>
        </p:nvSpPr>
        <p:spPr>
          <a:xfrm>
            <a:off x="6096000" y="2324100"/>
            <a:ext cx="59531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	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	are		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you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	  		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they 	</a:t>
            </a:r>
            <a:r>
              <a:rPr lang="en-US" altLang="ja-JP" sz="4000" u="heavy" dirty="0">
                <a:uFill>
                  <a:solidFill>
                    <a:srgbClr val="FF0000"/>
                  </a:solidFill>
                </a:uFill>
              </a:rPr>
              <a:t>		 </a:t>
            </a:r>
            <a:endParaRPr kumimoji="1" lang="ja-JP" altLang="en-US" sz="4000" u="heavy" dirty="0"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D897796-2660-434D-8BFF-529DF3FB9664}"/>
              </a:ext>
            </a:extLst>
          </p:cNvPr>
          <p:cNvSpPr txBox="1"/>
          <p:nvPr/>
        </p:nvSpPr>
        <p:spPr>
          <a:xfrm>
            <a:off x="257174" y="620494"/>
            <a:ext cx="1161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Fill in the verb ‘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 be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’ in the present tense.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7948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CC8DE7-95FE-42CA-951D-7E3814B65E8B}"/>
              </a:ext>
            </a:extLst>
          </p:cNvPr>
          <p:cNvSpPr txBox="1"/>
          <p:nvPr/>
        </p:nvSpPr>
        <p:spPr>
          <a:xfrm>
            <a:off x="257175" y="2324100"/>
            <a:ext cx="59531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	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	am		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you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	  are		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he/she/it 	</a:t>
            </a:r>
            <a:r>
              <a:rPr lang="en-US" altLang="ja-JP" sz="4000" u="heavy" dirty="0">
                <a:uFill>
                  <a:solidFill>
                    <a:srgbClr val="FF0000"/>
                  </a:solidFill>
                </a:uFill>
              </a:rPr>
              <a:t>	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is	</a:t>
            </a:r>
            <a:r>
              <a:rPr lang="en-US" altLang="ja-JP" sz="4000" u="heavy" dirty="0">
                <a:uFill>
                  <a:solidFill>
                    <a:srgbClr val="FF0000"/>
                  </a:solidFill>
                </a:uFill>
              </a:rPr>
              <a:t>	</a:t>
            </a:r>
            <a:endParaRPr kumimoji="1" lang="ja-JP" altLang="en-US" sz="4000" u="heavy" dirty="0"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C23ED82-D63C-4A2E-A041-E212DB6D62B5}"/>
              </a:ext>
            </a:extLst>
          </p:cNvPr>
          <p:cNvSpPr txBox="1"/>
          <p:nvPr/>
        </p:nvSpPr>
        <p:spPr>
          <a:xfrm>
            <a:off x="6096000" y="2324100"/>
            <a:ext cx="59531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	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	are		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you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	  are		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they 	</a:t>
            </a:r>
            <a:r>
              <a:rPr lang="en-US" altLang="ja-JP" sz="4000" u="heavy" dirty="0">
                <a:uFill>
                  <a:solidFill>
                    <a:srgbClr val="FF0000"/>
                  </a:solidFill>
                </a:uFill>
              </a:rPr>
              <a:t>		 </a:t>
            </a:r>
            <a:endParaRPr kumimoji="1" lang="ja-JP" altLang="en-US" sz="4000" u="heavy" dirty="0"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D897796-2660-434D-8BFF-529DF3FB9664}"/>
              </a:ext>
            </a:extLst>
          </p:cNvPr>
          <p:cNvSpPr txBox="1"/>
          <p:nvPr/>
        </p:nvSpPr>
        <p:spPr>
          <a:xfrm>
            <a:off x="257174" y="620494"/>
            <a:ext cx="1161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Fill in the verb ‘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 be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’ in the present tense.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635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snug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flex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5537925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CC8DE7-95FE-42CA-951D-7E3814B65E8B}"/>
              </a:ext>
            </a:extLst>
          </p:cNvPr>
          <p:cNvSpPr txBox="1"/>
          <p:nvPr/>
        </p:nvSpPr>
        <p:spPr>
          <a:xfrm>
            <a:off x="257175" y="2324100"/>
            <a:ext cx="59531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	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	am		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you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	  are		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he/she/it 	</a:t>
            </a:r>
            <a:r>
              <a:rPr lang="en-US" altLang="ja-JP" sz="4000" u="heavy" dirty="0">
                <a:uFill>
                  <a:solidFill>
                    <a:srgbClr val="FF0000"/>
                  </a:solidFill>
                </a:uFill>
              </a:rPr>
              <a:t>	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is	</a:t>
            </a:r>
            <a:r>
              <a:rPr lang="en-US" altLang="ja-JP" sz="4000" u="heavy" dirty="0">
                <a:uFill>
                  <a:solidFill>
                    <a:srgbClr val="FF0000"/>
                  </a:solidFill>
                </a:uFill>
              </a:rPr>
              <a:t>	</a:t>
            </a:r>
            <a:endParaRPr kumimoji="1" lang="ja-JP" altLang="en-US" sz="4000" u="heavy" dirty="0"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C23ED82-D63C-4A2E-A041-E212DB6D62B5}"/>
              </a:ext>
            </a:extLst>
          </p:cNvPr>
          <p:cNvSpPr txBox="1"/>
          <p:nvPr/>
        </p:nvSpPr>
        <p:spPr>
          <a:xfrm>
            <a:off x="6096000" y="2324100"/>
            <a:ext cx="59531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	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	are		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you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	  are		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they 	</a:t>
            </a:r>
            <a:r>
              <a:rPr lang="en-US" altLang="ja-JP" sz="4000" u="heavy" dirty="0">
                <a:uFill>
                  <a:solidFill>
                    <a:srgbClr val="FF0000"/>
                  </a:solidFill>
                </a:uFill>
              </a:rPr>
              <a:t>	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are	</a:t>
            </a:r>
            <a:r>
              <a:rPr lang="en-US" altLang="ja-JP" sz="4000" u="heavy" dirty="0">
                <a:uFill>
                  <a:solidFill>
                    <a:srgbClr val="FF0000"/>
                  </a:solidFill>
                </a:uFill>
              </a:rPr>
              <a:t>	 </a:t>
            </a:r>
            <a:endParaRPr kumimoji="1" lang="ja-JP" altLang="en-US" sz="4000" u="heavy" dirty="0"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D897796-2660-434D-8BFF-529DF3FB9664}"/>
              </a:ext>
            </a:extLst>
          </p:cNvPr>
          <p:cNvSpPr txBox="1"/>
          <p:nvPr/>
        </p:nvSpPr>
        <p:spPr>
          <a:xfrm>
            <a:off x="257174" y="620494"/>
            <a:ext cx="1161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Fill in the verb ‘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 be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’ in the present tense.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8773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955F0F7-2C74-4EE8-B844-C407C2AF5C56}"/>
              </a:ext>
            </a:extLst>
          </p:cNvPr>
          <p:cNvSpPr txBox="1"/>
          <p:nvPr/>
        </p:nvSpPr>
        <p:spPr>
          <a:xfrm>
            <a:off x="623887" y="962025"/>
            <a:ext cx="116871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You </a:t>
            </a:r>
            <a:r>
              <a:rPr kumimoji="1" lang="en-US" altLang="ja-JP" sz="5400" b="1" u="sng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very tall.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She   a girl.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Today, they    happy.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Ben said, “I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six years old.”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 car   red.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We      in the 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ace.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F0C8746-6890-4FE1-97B0-A684D5D0B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113" y="144780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257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955F0F7-2C74-4EE8-B844-C407C2AF5C56}"/>
              </a:ext>
            </a:extLst>
          </p:cNvPr>
          <p:cNvSpPr txBox="1"/>
          <p:nvPr/>
        </p:nvSpPr>
        <p:spPr>
          <a:xfrm>
            <a:off x="623887" y="962025"/>
            <a:ext cx="116871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You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very tall.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lang="en-US" altLang="ja-JP" sz="54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 girl.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Today, they    happy.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Ben said, “I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six years old.”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 car   red.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We      in the 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ace.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F0C8746-6890-4FE1-97B0-A684D5D0B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113" y="144780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547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955F0F7-2C74-4EE8-B844-C407C2AF5C56}"/>
              </a:ext>
            </a:extLst>
          </p:cNvPr>
          <p:cNvSpPr txBox="1"/>
          <p:nvPr/>
        </p:nvSpPr>
        <p:spPr>
          <a:xfrm>
            <a:off x="623887" y="962025"/>
            <a:ext cx="116871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You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very tall.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She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a girl.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Today, they</a:t>
            </a:r>
            <a:r>
              <a:rPr lang="en-US" altLang="ja-JP" sz="54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happy.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Ben said, “I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six years old.”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 car   red.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We      in the 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ace.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F0C8746-6890-4FE1-97B0-A684D5D0B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113" y="144780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347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955F0F7-2C74-4EE8-B844-C407C2AF5C56}"/>
              </a:ext>
            </a:extLst>
          </p:cNvPr>
          <p:cNvSpPr txBox="1"/>
          <p:nvPr/>
        </p:nvSpPr>
        <p:spPr>
          <a:xfrm>
            <a:off x="623887" y="962025"/>
            <a:ext cx="116871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You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very tall.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She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a girl.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Today, they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happy.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Ben said, “I </a:t>
            </a:r>
            <a:r>
              <a:rPr lang="en-US" altLang="ja-JP" sz="54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54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six years old.”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 car   red.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We      in the 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ace.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F0C8746-6890-4FE1-97B0-A684D5D0B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113" y="144780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703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955F0F7-2C74-4EE8-B844-C407C2AF5C56}"/>
              </a:ext>
            </a:extLst>
          </p:cNvPr>
          <p:cNvSpPr txBox="1"/>
          <p:nvPr/>
        </p:nvSpPr>
        <p:spPr>
          <a:xfrm>
            <a:off x="623887" y="962025"/>
            <a:ext cx="116871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You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very tall.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She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a girl.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Today, they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happy.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Ben said, “I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six years old.”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 car</a:t>
            </a:r>
            <a:r>
              <a:rPr lang="en-US" altLang="ja-JP" sz="54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red.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We      in the 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ace.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F0C8746-6890-4FE1-97B0-A684D5D0B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113" y="144780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04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955F0F7-2C74-4EE8-B844-C407C2AF5C56}"/>
              </a:ext>
            </a:extLst>
          </p:cNvPr>
          <p:cNvSpPr txBox="1"/>
          <p:nvPr/>
        </p:nvSpPr>
        <p:spPr>
          <a:xfrm>
            <a:off x="623887" y="962025"/>
            <a:ext cx="116871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You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very tall.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She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a girl.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Today, they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happy.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Ben said, “I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six years old.”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 car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red.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We</a:t>
            </a:r>
            <a:r>
              <a:rPr kumimoji="1" lang="en-US" altLang="ja-JP" sz="54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in the 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ace.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F0C8746-6890-4FE1-97B0-A684D5D0B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113" y="144780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005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955F0F7-2C74-4EE8-B844-C407C2AF5C56}"/>
              </a:ext>
            </a:extLst>
          </p:cNvPr>
          <p:cNvSpPr txBox="1"/>
          <p:nvPr/>
        </p:nvSpPr>
        <p:spPr>
          <a:xfrm>
            <a:off x="623887" y="962025"/>
            <a:ext cx="116871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You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very tall.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She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a girl.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Today, they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happy.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Ben said, “I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six years old.”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 car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red.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in the 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ace.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F0C8746-6890-4FE1-97B0-A684D5D0B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113" y="144780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910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268E4E4-1056-4BDF-B882-67FDDECB418B}"/>
              </a:ext>
            </a:extLst>
          </p:cNvPr>
          <p:cNvSpPr txBox="1"/>
          <p:nvPr/>
        </p:nvSpPr>
        <p:spPr>
          <a:xfrm>
            <a:off x="447675" y="335845"/>
            <a:ext cx="1166812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It is a lovely day today.</a:t>
            </a:r>
          </a:p>
          <a:p>
            <a:r>
              <a:rPr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She is in the choir.</a:t>
            </a:r>
          </a:p>
          <a:p>
            <a:r>
              <a:rPr kumimoji="1"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The bees are busy.</a:t>
            </a:r>
          </a:p>
          <a:p>
            <a:r>
              <a:rPr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The tree is tall.</a:t>
            </a:r>
          </a:p>
          <a:p>
            <a:r>
              <a:rPr kumimoji="1"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“I am sorry,” he said.</a:t>
            </a:r>
          </a:p>
          <a:p>
            <a:r>
              <a:rPr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You are good at dancing</a:t>
            </a:r>
            <a:r>
              <a:rPr lang="en-US" altLang="ja-JP" sz="66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6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EB8426BD-33BE-40E2-9885-6B5E220EF5C6}"/>
              </a:ext>
            </a:extLst>
          </p:cNvPr>
          <p:cNvSpPr/>
          <p:nvPr/>
        </p:nvSpPr>
        <p:spPr>
          <a:xfrm>
            <a:off x="1314450" y="409575"/>
            <a:ext cx="1104900" cy="885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186ABC8-3B17-44F1-AA4C-71266FF1C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942705" y="1973580"/>
            <a:ext cx="280162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34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268E4E4-1056-4BDF-B882-67FDDECB418B}"/>
              </a:ext>
            </a:extLst>
          </p:cNvPr>
          <p:cNvSpPr txBox="1"/>
          <p:nvPr/>
        </p:nvSpPr>
        <p:spPr>
          <a:xfrm>
            <a:off x="447675" y="335845"/>
            <a:ext cx="1166812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It is a lovely day today.</a:t>
            </a:r>
          </a:p>
          <a:p>
            <a:r>
              <a:rPr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She is in the choir.</a:t>
            </a:r>
          </a:p>
          <a:p>
            <a:r>
              <a:rPr kumimoji="1"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The bees are busy.</a:t>
            </a:r>
          </a:p>
          <a:p>
            <a:r>
              <a:rPr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The tree is tall.</a:t>
            </a:r>
          </a:p>
          <a:p>
            <a:r>
              <a:rPr kumimoji="1"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“I am sorry,” he said.</a:t>
            </a:r>
          </a:p>
          <a:p>
            <a:r>
              <a:rPr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You are good at dancing</a:t>
            </a:r>
            <a:r>
              <a:rPr lang="en-US" altLang="ja-JP" sz="66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6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EB8426BD-33BE-40E2-9885-6B5E220EF5C6}"/>
              </a:ext>
            </a:extLst>
          </p:cNvPr>
          <p:cNvSpPr/>
          <p:nvPr/>
        </p:nvSpPr>
        <p:spPr>
          <a:xfrm>
            <a:off x="1314450" y="409575"/>
            <a:ext cx="1104900" cy="885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731BD8E2-8068-4971-8634-9C400B04AAF5}"/>
              </a:ext>
            </a:extLst>
          </p:cNvPr>
          <p:cNvSpPr/>
          <p:nvPr/>
        </p:nvSpPr>
        <p:spPr>
          <a:xfrm>
            <a:off x="2181225" y="1457325"/>
            <a:ext cx="1104900" cy="885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3104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snug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flex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flying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7606329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268E4E4-1056-4BDF-B882-67FDDECB418B}"/>
              </a:ext>
            </a:extLst>
          </p:cNvPr>
          <p:cNvSpPr txBox="1"/>
          <p:nvPr/>
        </p:nvSpPr>
        <p:spPr>
          <a:xfrm>
            <a:off x="447675" y="335845"/>
            <a:ext cx="1166812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It is a lovely day today.</a:t>
            </a:r>
          </a:p>
          <a:p>
            <a:r>
              <a:rPr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She is in the choir.</a:t>
            </a:r>
          </a:p>
          <a:p>
            <a:r>
              <a:rPr kumimoji="1"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The bees are busy.</a:t>
            </a:r>
          </a:p>
          <a:p>
            <a:r>
              <a:rPr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The tree is tall.</a:t>
            </a:r>
          </a:p>
          <a:p>
            <a:r>
              <a:rPr kumimoji="1"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“I am sorry,” he said.</a:t>
            </a:r>
          </a:p>
          <a:p>
            <a:r>
              <a:rPr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You are good at dancing</a:t>
            </a:r>
            <a:r>
              <a:rPr lang="en-US" altLang="ja-JP" sz="66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6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EB8426BD-33BE-40E2-9885-6B5E220EF5C6}"/>
              </a:ext>
            </a:extLst>
          </p:cNvPr>
          <p:cNvSpPr/>
          <p:nvPr/>
        </p:nvSpPr>
        <p:spPr>
          <a:xfrm>
            <a:off x="1314450" y="409575"/>
            <a:ext cx="1104900" cy="885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731BD8E2-8068-4971-8634-9C400B04AAF5}"/>
              </a:ext>
            </a:extLst>
          </p:cNvPr>
          <p:cNvSpPr/>
          <p:nvPr/>
        </p:nvSpPr>
        <p:spPr>
          <a:xfrm>
            <a:off x="2181225" y="1457325"/>
            <a:ext cx="1104900" cy="885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BADA8ABE-1F6C-4C52-B652-7B79BA299AEB}"/>
              </a:ext>
            </a:extLst>
          </p:cNvPr>
          <p:cNvSpPr/>
          <p:nvPr/>
        </p:nvSpPr>
        <p:spPr>
          <a:xfrm>
            <a:off x="4533900" y="2514599"/>
            <a:ext cx="1695450" cy="885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91376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268E4E4-1056-4BDF-B882-67FDDECB418B}"/>
              </a:ext>
            </a:extLst>
          </p:cNvPr>
          <p:cNvSpPr txBox="1"/>
          <p:nvPr/>
        </p:nvSpPr>
        <p:spPr>
          <a:xfrm>
            <a:off x="447675" y="335845"/>
            <a:ext cx="1166812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It is a lovely day today.</a:t>
            </a:r>
          </a:p>
          <a:p>
            <a:r>
              <a:rPr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She is in the choir.</a:t>
            </a:r>
          </a:p>
          <a:p>
            <a:r>
              <a:rPr kumimoji="1"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The bees are busy.</a:t>
            </a:r>
          </a:p>
          <a:p>
            <a:r>
              <a:rPr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The tree is tall.</a:t>
            </a:r>
          </a:p>
          <a:p>
            <a:r>
              <a:rPr kumimoji="1"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“I am sorry,” he said.</a:t>
            </a:r>
          </a:p>
          <a:p>
            <a:r>
              <a:rPr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You are good at dancing</a:t>
            </a:r>
            <a:r>
              <a:rPr lang="en-US" altLang="ja-JP" sz="66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6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EB8426BD-33BE-40E2-9885-6B5E220EF5C6}"/>
              </a:ext>
            </a:extLst>
          </p:cNvPr>
          <p:cNvSpPr/>
          <p:nvPr/>
        </p:nvSpPr>
        <p:spPr>
          <a:xfrm>
            <a:off x="1314450" y="409575"/>
            <a:ext cx="1104900" cy="885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731BD8E2-8068-4971-8634-9C400B04AAF5}"/>
              </a:ext>
            </a:extLst>
          </p:cNvPr>
          <p:cNvSpPr/>
          <p:nvPr/>
        </p:nvSpPr>
        <p:spPr>
          <a:xfrm>
            <a:off x="2181225" y="1457325"/>
            <a:ext cx="1104900" cy="885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BADA8ABE-1F6C-4C52-B652-7B79BA299AEB}"/>
              </a:ext>
            </a:extLst>
          </p:cNvPr>
          <p:cNvSpPr/>
          <p:nvPr/>
        </p:nvSpPr>
        <p:spPr>
          <a:xfrm>
            <a:off x="4533900" y="2514599"/>
            <a:ext cx="1695450" cy="885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72007361-0D59-416E-B7C4-746313D633E1}"/>
              </a:ext>
            </a:extLst>
          </p:cNvPr>
          <p:cNvSpPr/>
          <p:nvPr/>
        </p:nvSpPr>
        <p:spPr>
          <a:xfrm>
            <a:off x="4276725" y="3448049"/>
            <a:ext cx="1104900" cy="885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2350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268E4E4-1056-4BDF-B882-67FDDECB418B}"/>
              </a:ext>
            </a:extLst>
          </p:cNvPr>
          <p:cNvSpPr txBox="1"/>
          <p:nvPr/>
        </p:nvSpPr>
        <p:spPr>
          <a:xfrm>
            <a:off x="447675" y="335845"/>
            <a:ext cx="1166812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It is a lovely day today.</a:t>
            </a:r>
          </a:p>
          <a:p>
            <a:r>
              <a:rPr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She is in the choir.</a:t>
            </a:r>
          </a:p>
          <a:p>
            <a:r>
              <a:rPr kumimoji="1"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The bees are busy.</a:t>
            </a:r>
          </a:p>
          <a:p>
            <a:r>
              <a:rPr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The tree is tall.</a:t>
            </a:r>
          </a:p>
          <a:p>
            <a:r>
              <a:rPr kumimoji="1"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“I am sorry,” he said.</a:t>
            </a:r>
          </a:p>
          <a:p>
            <a:r>
              <a:rPr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You are good at dancing</a:t>
            </a:r>
            <a:r>
              <a:rPr lang="en-US" altLang="ja-JP" sz="66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6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EB8426BD-33BE-40E2-9885-6B5E220EF5C6}"/>
              </a:ext>
            </a:extLst>
          </p:cNvPr>
          <p:cNvSpPr/>
          <p:nvPr/>
        </p:nvSpPr>
        <p:spPr>
          <a:xfrm>
            <a:off x="1314450" y="409575"/>
            <a:ext cx="1104900" cy="885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731BD8E2-8068-4971-8634-9C400B04AAF5}"/>
              </a:ext>
            </a:extLst>
          </p:cNvPr>
          <p:cNvSpPr/>
          <p:nvPr/>
        </p:nvSpPr>
        <p:spPr>
          <a:xfrm>
            <a:off x="2181225" y="1457325"/>
            <a:ext cx="1104900" cy="885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BADA8ABE-1F6C-4C52-B652-7B79BA299AEB}"/>
              </a:ext>
            </a:extLst>
          </p:cNvPr>
          <p:cNvSpPr/>
          <p:nvPr/>
        </p:nvSpPr>
        <p:spPr>
          <a:xfrm>
            <a:off x="4533900" y="2514599"/>
            <a:ext cx="1695450" cy="885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72007361-0D59-416E-B7C4-746313D633E1}"/>
              </a:ext>
            </a:extLst>
          </p:cNvPr>
          <p:cNvSpPr/>
          <p:nvPr/>
        </p:nvSpPr>
        <p:spPr>
          <a:xfrm>
            <a:off x="4276725" y="3448049"/>
            <a:ext cx="1104900" cy="885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D2FA4F95-5F21-4BCC-AEA5-ED6350196CCD}"/>
              </a:ext>
            </a:extLst>
          </p:cNvPr>
          <p:cNvSpPr/>
          <p:nvPr/>
        </p:nvSpPr>
        <p:spPr>
          <a:xfrm>
            <a:off x="1466850" y="4483805"/>
            <a:ext cx="1733550" cy="885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52386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268E4E4-1056-4BDF-B882-67FDDECB418B}"/>
              </a:ext>
            </a:extLst>
          </p:cNvPr>
          <p:cNvSpPr txBox="1"/>
          <p:nvPr/>
        </p:nvSpPr>
        <p:spPr>
          <a:xfrm>
            <a:off x="447675" y="335845"/>
            <a:ext cx="1166812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It is a lovely day today.</a:t>
            </a:r>
          </a:p>
          <a:p>
            <a:r>
              <a:rPr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She is in the choir.</a:t>
            </a:r>
          </a:p>
          <a:p>
            <a:r>
              <a:rPr kumimoji="1"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The bees are busy.</a:t>
            </a:r>
          </a:p>
          <a:p>
            <a:r>
              <a:rPr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The tree is tall.</a:t>
            </a:r>
          </a:p>
          <a:p>
            <a:r>
              <a:rPr kumimoji="1"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“I am sorry,” he said.</a:t>
            </a:r>
          </a:p>
          <a:p>
            <a:r>
              <a:rPr lang="en-US" altLang="ja-JP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You are good at dancing</a:t>
            </a:r>
            <a:r>
              <a:rPr lang="en-US" altLang="ja-JP" sz="66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6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EB8426BD-33BE-40E2-9885-6B5E220EF5C6}"/>
              </a:ext>
            </a:extLst>
          </p:cNvPr>
          <p:cNvSpPr/>
          <p:nvPr/>
        </p:nvSpPr>
        <p:spPr>
          <a:xfrm>
            <a:off x="1314450" y="409575"/>
            <a:ext cx="1104900" cy="885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731BD8E2-8068-4971-8634-9C400B04AAF5}"/>
              </a:ext>
            </a:extLst>
          </p:cNvPr>
          <p:cNvSpPr/>
          <p:nvPr/>
        </p:nvSpPr>
        <p:spPr>
          <a:xfrm>
            <a:off x="2181225" y="1457325"/>
            <a:ext cx="1104900" cy="885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BADA8ABE-1F6C-4C52-B652-7B79BA299AEB}"/>
              </a:ext>
            </a:extLst>
          </p:cNvPr>
          <p:cNvSpPr/>
          <p:nvPr/>
        </p:nvSpPr>
        <p:spPr>
          <a:xfrm>
            <a:off x="4533900" y="2514599"/>
            <a:ext cx="1695450" cy="885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72007361-0D59-416E-B7C4-746313D633E1}"/>
              </a:ext>
            </a:extLst>
          </p:cNvPr>
          <p:cNvSpPr/>
          <p:nvPr/>
        </p:nvSpPr>
        <p:spPr>
          <a:xfrm>
            <a:off x="4276725" y="3448049"/>
            <a:ext cx="1104900" cy="885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D2FA4F95-5F21-4BCC-AEA5-ED6350196CCD}"/>
              </a:ext>
            </a:extLst>
          </p:cNvPr>
          <p:cNvSpPr/>
          <p:nvPr/>
        </p:nvSpPr>
        <p:spPr>
          <a:xfrm>
            <a:off x="1466850" y="4483805"/>
            <a:ext cx="1733550" cy="885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A1B7DB88-5A66-4586-81C8-2071B2BE1FFB}"/>
              </a:ext>
            </a:extLst>
          </p:cNvPr>
          <p:cNvSpPr/>
          <p:nvPr/>
        </p:nvSpPr>
        <p:spPr>
          <a:xfrm>
            <a:off x="2333624" y="5502979"/>
            <a:ext cx="1733549" cy="885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8640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11D17E-C673-4987-9418-E36F67E2DFA8}"/>
              </a:ext>
            </a:extLst>
          </p:cNvPr>
          <p:cNvSpPr txBox="1"/>
          <p:nvPr/>
        </p:nvSpPr>
        <p:spPr>
          <a:xfrm>
            <a:off x="576262" y="314325"/>
            <a:ext cx="1103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Number Words</a:t>
            </a:r>
            <a:endParaRPr kumimoji="1" lang="ja-JP" altLang="en-US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50E545D-694D-444A-9D5A-8013AE93F347}"/>
              </a:ext>
            </a:extLst>
          </p:cNvPr>
          <p:cNvSpPr txBox="1"/>
          <p:nvPr/>
        </p:nvSpPr>
        <p:spPr>
          <a:xfrm>
            <a:off x="1514474" y="1022209"/>
            <a:ext cx="458152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h</a:t>
            </a:r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alf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quarter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eleven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twelve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thirteen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fourteen</a:t>
            </a:r>
          </a:p>
          <a:p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48B8FF2-D945-4CD2-B9A5-4BCA30C78C2D}"/>
              </a:ext>
            </a:extLst>
          </p:cNvPr>
          <p:cNvSpPr txBox="1"/>
          <p:nvPr/>
        </p:nvSpPr>
        <p:spPr>
          <a:xfrm>
            <a:off x="6677027" y="1022210"/>
            <a:ext cx="45815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fifteen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sixteen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seventeen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eighteen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nineteen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twenty</a:t>
            </a:r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23177CE-C968-421A-9576-CC7BB36AD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9825" y="169285"/>
            <a:ext cx="2012156" cy="155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0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CDBD21-4F26-4906-A49D-11B92C0FC6BA}"/>
              </a:ext>
            </a:extLst>
          </p:cNvPr>
          <p:cNvSpPr txBox="1"/>
          <p:nvPr/>
        </p:nvSpPr>
        <p:spPr>
          <a:xfrm>
            <a:off x="1021985" y="1162508"/>
            <a:ext cx="26832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oa</a:t>
            </a:r>
            <a:r>
              <a:rPr kumimoji="1" lang="en-US" altLang="ja-JP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k</a:t>
            </a:r>
          </a:p>
          <a:p>
            <a:pPr algn="ctr"/>
            <a:r>
              <a:rPr kumimoji="1" lang="en-US" altLang="ja-JP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en-US" altLang="ja-JP" sz="60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oa</a:t>
            </a:r>
            <a:r>
              <a:rPr kumimoji="1" lang="en-US" altLang="ja-JP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ja-JP" altLang="en-US" sz="6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C97D6AF-CA6E-4835-ADD2-1059874056E0}"/>
              </a:ext>
            </a:extLst>
          </p:cNvPr>
          <p:cNvSpPr txBox="1"/>
          <p:nvPr/>
        </p:nvSpPr>
        <p:spPr>
          <a:xfrm>
            <a:off x="4754352" y="170558"/>
            <a:ext cx="26832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sn</a:t>
            </a:r>
            <a:r>
              <a:rPr kumimoji="1" lang="en-US" altLang="ja-JP" sz="6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ow</a:t>
            </a:r>
          </a:p>
          <a:p>
            <a:pPr algn="ctr"/>
            <a:r>
              <a:rPr kumimoji="1" lang="en-US" altLang="ja-JP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en-US" altLang="ja-JP" sz="60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oa</a:t>
            </a:r>
            <a:r>
              <a:rPr kumimoji="1" lang="en-US" altLang="ja-JP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ja-JP" altLang="en-US" sz="6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B12BBAB-CF09-434F-B23C-F1712C2322CF}"/>
              </a:ext>
            </a:extLst>
          </p:cNvPr>
          <p:cNvSpPr txBox="1"/>
          <p:nvPr/>
        </p:nvSpPr>
        <p:spPr>
          <a:xfrm>
            <a:off x="8846656" y="951176"/>
            <a:ext cx="26832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h</a:t>
            </a:r>
            <a:r>
              <a:rPr lang="en-US" altLang="ja-JP" sz="6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</a:t>
            </a:r>
            <a:r>
              <a:rPr lang="en-US" altLang="ja-JP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m</a:t>
            </a:r>
            <a:r>
              <a:rPr lang="en-US" altLang="ja-JP" sz="6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</a:t>
            </a:r>
            <a:endParaRPr kumimoji="1" lang="en-US" altLang="ja-JP" sz="6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en-US" altLang="ja-JP" sz="60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oa</a:t>
            </a:r>
            <a:r>
              <a:rPr kumimoji="1" lang="en-US" altLang="ja-JP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ja-JP" altLang="en-US" sz="6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6C3D901-412E-4822-B0CB-F0A092BEA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54" y="3125658"/>
            <a:ext cx="3165579" cy="373234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94ED259-FC1F-44B4-B0D4-C50A2ADCB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960" y="1970344"/>
            <a:ext cx="2949682" cy="288555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2F15720-1686-4FA7-B4F2-1CCCED41B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6656" y="2778408"/>
            <a:ext cx="2828290" cy="387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99FA6A4-AFAD-4BD4-A138-FDC1CE8697EB}"/>
              </a:ext>
            </a:extLst>
          </p:cNvPr>
          <p:cNvSpPr txBox="1"/>
          <p:nvPr/>
        </p:nvSpPr>
        <p:spPr>
          <a:xfrm>
            <a:off x="151870" y="-27566"/>
            <a:ext cx="1642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h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m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4F00C0C-E376-4ACC-BBF7-2046B41111FC}"/>
              </a:ext>
            </a:extLst>
          </p:cNvPr>
          <p:cNvSpPr txBox="1"/>
          <p:nvPr/>
        </p:nvSpPr>
        <p:spPr>
          <a:xfrm>
            <a:off x="-25318" y="1693071"/>
            <a:ext cx="211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fr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z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E8B8FB3-9A13-4C1E-9CA5-0C7E238E2FEF}"/>
              </a:ext>
            </a:extLst>
          </p:cNvPr>
          <p:cNvSpPr txBox="1"/>
          <p:nvPr/>
        </p:nvSpPr>
        <p:spPr>
          <a:xfrm>
            <a:off x="8813275" y="582067"/>
            <a:ext cx="2908106" cy="5693866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such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luck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h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</a:t>
            </a:r>
            <a:r>
              <a:rPr lang="en-US" altLang="ja-JP" sz="36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m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fr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</a:t>
            </a:r>
            <a:r>
              <a:rPr lang="en-US" altLang="ja-JP" sz="36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z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f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oa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l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st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oa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st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sn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ow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ball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fifteen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sixteen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72AC9F1-06E8-4A66-83EA-A9E645D4BACB}"/>
              </a:ext>
            </a:extLst>
          </p:cNvPr>
          <p:cNvSpPr txBox="1"/>
          <p:nvPr/>
        </p:nvSpPr>
        <p:spPr>
          <a:xfrm>
            <a:off x="1152526" y="3322828"/>
            <a:ext cx="2478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sn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ow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ball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B1CBF4A-EEE5-4E4D-BC78-8E4F8C017D9E}"/>
              </a:ext>
            </a:extLst>
          </p:cNvPr>
          <p:cNvSpPr txBox="1"/>
          <p:nvPr/>
        </p:nvSpPr>
        <p:spPr>
          <a:xfrm>
            <a:off x="62514" y="3349472"/>
            <a:ext cx="1156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oa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l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E2B74C4-BDD8-48EC-86CD-09599479EE5D}"/>
              </a:ext>
            </a:extLst>
          </p:cNvPr>
          <p:cNvSpPr txBox="1"/>
          <p:nvPr/>
        </p:nvSpPr>
        <p:spPr>
          <a:xfrm>
            <a:off x="1740730" y="1698592"/>
            <a:ext cx="2032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oa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st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7807DB3-A14A-45AB-B7DC-8BD0EE2FEBD1}"/>
              </a:ext>
            </a:extLst>
          </p:cNvPr>
          <p:cNvSpPr txBox="1"/>
          <p:nvPr/>
        </p:nvSpPr>
        <p:spPr>
          <a:xfrm>
            <a:off x="1707028" y="-56096"/>
            <a:ext cx="198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st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9729BD5-6158-43BF-B2A7-9235B2F59363}"/>
              </a:ext>
            </a:extLst>
          </p:cNvPr>
          <p:cNvSpPr txBox="1"/>
          <p:nvPr/>
        </p:nvSpPr>
        <p:spPr>
          <a:xfrm>
            <a:off x="3500444" y="-11358"/>
            <a:ext cx="1642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oa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D5ED55B-8DA6-42B5-8072-396003584359}"/>
              </a:ext>
            </a:extLst>
          </p:cNvPr>
          <p:cNvSpPr txBox="1"/>
          <p:nvPr/>
        </p:nvSpPr>
        <p:spPr>
          <a:xfrm>
            <a:off x="3487856" y="1698354"/>
            <a:ext cx="1984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r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oa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4F5C654-9191-46F7-A101-A4609F9F708C}"/>
              </a:ext>
            </a:extLst>
          </p:cNvPr>
          <p:cNvSpPr txBox="1"/>
          <p:nvPr/>
        </p:nvSpPr>
        <p:spPr>
          <a:xfrm>
            <a:off x="4772849" y="-72644"/>
            <a:ext cx="2005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st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v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958EAAD-DE80-46E0-91C9-D3D40E3BE3F2}"/>
              </a:ext>
            </a:extLst>
          </p:cNvPr>
          <p:cNvSpPr txBox="1"/>
          <p:nvPr/>
        </p:nvSpPr>
        <p:spPr>
          <a:xfrm>
            <a:off x="3462169" y="3326363"/>
            <a:ext cx="1653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8C06732-6124-4DA8-A8BE-709FB21559D5}"/>
              </a:ext>
            </a:extLst>
          </p:cNvPr>
          <p:cNvSpPr txBox="1"/>
          <p:nvPr/>
        </p:nvSpPr>
        <p:spPr>
          <a:xfrm>
            <a:off x="6622635" y="1685297"/>
            <a:ext cx="2211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5F12DD3-072A-4FF6-9F5A-82C94236163E}"/>
              </a:ext>
            </a:extLst>
          </p:cNvPr>
          <p:cNvSpPr txBox="1"/>
          <p:nvPr/>
        </p:nvSpPr>
        <p:spPr>
          <a:xfrm>
            <a:off x="4956240" y="1686183"/>
            <a:ext cx="2211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cr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ow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CB73248-8A57-40E1-8DC0-76EA050ED91A}"/>
              </a:ext>
            </a:extLst>
          </p:cNvPr>
          <p:cNvSpPr txBox="1"/>
          <p:nvPr/>
        </p:nvSpPr>
        <p:spPr>
          <a:xfrm>
            <a:off x="4839345" y="3343768"/>
            <a:ext cx="2825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oa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dstool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60069130-9822-4240-BE7F-C821E5A411E7}"/>
              </a:ext>
            </a:extLst>
          </p:cNvPr>
          <p:cNvSpPr txBox="1"/>
          <p:nvPr/>
        </p:nvSpPr>
        <p:spPr>
          <a:xfrm>
            <a:off x="6624025" y="-48692"/>
            <a:ext cx="2005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sm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k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0559B81-2D27-4F40-A6E2-855D21D4B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43" y="438945"/>
            <a:ext cx="909345" cy="124214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CB10F1E-B2B1-41B2-A32F-74556998F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017" y="438945"/>
            <a:ext cx="1517988" cy="117429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9856589-E637-4DD1-BD75-1580B3D8B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968" y="2206615"/>
            <a:ext cx="1103082" cy="111621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8C92AF0-CA4D-42AD-88C5-86667C531F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7463" y="2206615"/>
            <a:ext cx="1182138" cy="107971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7885D72-7895-4A51-87A8-44E89BE61B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570" y="3954696"/>
            <a:ext cx="787100" cy="111677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12ED907-D7D6-4884-B1A6-D92EE74F43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3684" y="555112"/>
            <a:ext cx="882771" cy="109413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8889E6B-F294-42CF-9643-6871010C7A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1612" y="2292921"/>
            <a:ext cx="1030803" cy="1023569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9D7B27DF-5D11-43F5-952D-E10D27DEEF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4148" y="3904758"/>
            <a:ext cx="1222432" cy="1253121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77C04A55-8DB7-4C0F-A332-AC1E142E53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04550" y="438945"/>
            <a:ext cx="1086297" cy="1094140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A3727F69-7E6D-467D-B730-C72AA6119B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61822" y="2209758"/>
            <a:ext cx="1085399" cy="961353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67844677-98DA-4E18-9395-080FAB0433C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88117" y="3875556"/>
            <a:ext cx="1014546" cy="1094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55458C8D-1CBD-4951-9DC6-C27AD4093E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5157" y="2213408"/>
            <a:ext cx="1103082" cy="1103082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EE861E24-3298-4359-8720-C8C22BA61FD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62083" y="464785"/>
            <a:ext cx="1484417" cy="106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E55D936-EEF1-95D7-F52A-E1F5133C32A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88923" y="5749158"/>
            <a:ext cx="1086955" cy="88139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F3745BC-6AAA-B284-02BC-762BD50E7DA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35870" y="5839858"/>
            <a:ext cx="1090963" cy="88139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A0A87E2-1FF3-6484-5DBE-46CCC0696BB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67687" y="5739012"/>
            <a:ext cx="1527180" cy="88391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C8D082D-9DA8-03E5-4C24-5E11C3E242E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77140" y="4073357"/>
            <a:ext cx="802747" cy="734718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E3DE832-735E-6009-42DC-CECF9ECF180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86872" y="5702864"/>
            <a:ext cx="1362669" cy="994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EF11B874-AFF0-FFCD-C689-0040BF0A09F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8574" y="5620239"/>
            <a:ext cx="1052260" cy="1178881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64DE9A9-62BC-1199-5140-0D448DCB4DC0}"/>
              </a:ext>
            </a:extLst>
          </p:cNvPr>
          <p:cNvSpPr txBox="1"/>
          <p:nvPr/>
        </p:nvSpPr>
        <p:spPr>
          <a:xfrm>
            <a:off x="7302553" y="3316490"/>
            <a:ext cx="1653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DD4ECAC-E81C-66ED-E2F0-5C7BF1D1AD5B}"/>
              </a:ext>
            </a:extLst>
          </p:cNvPr>
          <p:cNvSpPr txBox="1"/>
          <p:nvPr/>
        </p:nvSpPr>
        <p:spPr>
          <a:xfrm>
            <a:off x="-81977" y="5079229"/>
            <a:ext cx="1653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elb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ow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69AE8FC-A160-2CA8-EB44-E4C60CE4B623}"/>
              </a:ext>
            </a:extLst>
          </p:cNvPr>
          <p:cNvSpPr txBox="1"/>
          <p:nvPr/>
        </p:nvSpPr>
        <p:spPr>
          <a:xfrm>
            <a:off x="1621998" y="5094574"/>
            <a:ext cx="1653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oa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94C2451-50B6-166C-F8D2-1AAA33C3CBEA}"/>
              </a:ext>
            </a:extLst>
          </p:cNvPr>
          <p:cNvSpPr txBox="1"/>
          <p:nvPr/>
        </p:nvSpPr>
        <p:spPr>
          <a:xfrm>
            <a:off x="3176690" y="5086321"/>
            <a:ext cx="1653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br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k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9C56F37-FF33-A454-BEB3-F7742A9E27F6}"/>
              </a:ext>
            </a:extLst>
          </p:cNvPr>
          <p:cNvSpPr txBox="1"/>
          <p:nvPr/>
        </p:nvSpPr>
        <p:spPr>
          <a:xfrm>
            <a:off x="4816279" y="5102827"/>
            <a:ext cx="1653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bl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ow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316483B7-6925-87B1-CCC3-EF05207E42AD}"/>
              </a:ext>
            </a:extLst>
          </p:cNvPr>
          <p:cNvSpPr txBox="1"/>
          <p:nvPr/>
        </p:nvSpPr>
        <p:spPr>
          <a:xfrm>
            <a:off x="6577499" y="5037428"/>
            <a:ext cx="1653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oa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st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1026" name="Picture 2" descr="snowball clipart に対する画像結果">
            <a:extLst>
              <a:ext uri="{FF2B5EF4-FFF2-40B4-BE49-F238E27FC236}">
                <a16:creationId xmlns:a16="http://schemas.microsoft.com/office/drawing/2014/main" id="{21D2B284-63C4-4B33-3F7E-84B4DF6A0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99" y="3849814"/>
            <a:ext cx="1214438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0150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0509FBD-AEB1-4B4A-8B34-7685EC6C40BF}"/>
              </a:ext>
            </a:extLst>
          </p:cNvPr>
          <p:cNvSpPr txBox="1"/>
          <p:nvPr/>
        </p:nvSpPr>
        <p:spPr>
          <a:xfrm>
            <a:off x="142875" y="1012954"/>
            <a:ext cx="1192720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She </a:t>
            </a:r>
            <a:r>
              <a:rPr kumimoji="1" lang="en-US" altLang="ja-JP" sz="4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sing </a:t>
            </a:r>
            <a:r>
              <a:rPr kumimoji="1" lang="en-US" altLang="ja-JP" sz="4400" b="1" u="sng" dirty="0">
                <a:uFill>
                  <a:solidFill>
                    <a:schemeClr val="tx1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           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He </a:t>
            </a:r>
            <a:r>
              <a:rPr lang="en-US" altLang="ja-JP" sz="4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dresses </a:t>
            </a:r>
            <a:r>
              <a:rPr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 cat </a:t>
            </a:r>
            <a:r>
              <a:rPr kumimoji="1" lang="en-US" altLang="ja-JP" sz="4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play</a:t>
            </a:r>
            <a:r>
              <a:rPr lang="en-US" altLang="ja-JP" sz="4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 </a:t>
            </a:r>
            <a:r>
              <a:rPr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kumimoji="1" lang="en-US" altLang="ja-JP" sz="4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cut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out the pictures </a:t>
            </a:r>
            <a:r>
              <a:rPr kumimoji="1"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E89C27B-702B-416A-88C2-59A59F77B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200" y="162560"/>
            <a:ext cx="2016760" cy="201676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EAB583D-5450-4127-B861-7E311EC59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496" y="325119"/>
            <a:ext cx="1591933" cy="310070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5C2131A-9925-4655-8E1D-DD2FD19F5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1320" y="4113659"/>
            <a:ext cx="1850680" cy="187147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B55723C-A804-4568-A067-2941E567F6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5580" y="2301115"/>
            <a:ext cx="2788996" cy="27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029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0509FBD-AEB1-4B4A-8B34-7685EC6C40BF}"/>
              </a:ext>
            </a:extLst>
          </p:cNvPr>
          <p:cNvSpPr txBox="1"/>
          <p:nvPr/>
        </p:nvSpPr>
        <p:spPr>
          <a:xfrm>
            <a:off x="142875" y="1012954"/>
            <a:ext cx="1192720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She </a:t>
            </a:r>
            <a:r>
              <a:rPr kumimoji="1" lang="en-US" altLang="ja-JP" sz="4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sing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happily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He </a:t>
            </a:r>
            <a:r>
              <a:rPr lang="en-US" altLang="ja-JP" sz="4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dresses </a:t>
            </a:r>
            <a:r>
              <a:rPr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 cat </a:t>
            </a:r>
            <a:r>
              <a:rPr kumimoji="1" lang="en-US" altLang="ja-JP" sz="4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play</a:t>
            </a:r>
            <a:r>
              <a:rPr lang="en-US" altLang="ja-JP" sz="4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 </a:t>
            </a:r>
            <a:r>
              <a:rPr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kumimoji="1" lang="en-US" altLang="ja-JP" sz="4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cut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out the pictures </a:t>
            </a:r>
            <a:r>
              <a:rPr kumimoji="1"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E89C27B-702B-416A-88C2-59A59F77B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200" y="162560"/>
            <a:ext cx="2016760" cy="201676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EAB583D-5450-4127-B861-7E311EC59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496" y="325119"/>
            <a:ext cx="1591933" cy="310070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5C2131A-9925-4655-8E1D-DD2FD19F5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1320" y="4113659"/>
            <a:ext cx="1850680" cy="187147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B55723C-A804-4568-A067-2941E567F6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5580" y="2301115"/>
            <a:ext cx="2788996" cy="27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57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0509FBD-AEB1-4B4A-8B34-7685EC6C40BF}"/>
              </a:ext>
            </a:extLst>
          </p:cNvPr>
          <p:cNvSpPr txBox="1"/>
          <p:nvPr/>
        </p:nvSpPr>
        <p:spPr>
          <a:xfrm>
            <a:off x="142875" y="1012954"/>
            <a:ext cx="1192720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She </a:t>
            </a:r>
            <a:r>
              <a:rPr kumimoji="1" lang="en-US" altLang="ja-JP" sz="4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sing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happily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He </a:t>
            </a:r>
            <a:r>
              <a:rPr lang="en-US" altLang="ja-JP" sz="4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dresses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neatly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 cat </a:t>
            </a:r>
            <a:r>
              <a:rPr kumimoji="1" lang="en-US" altLang="ja-JP" sz="4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play</a:t>
            </a:r>
            <a:r>
              <a:rPr lang="en-US" altLang="ja-JP" sz="4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 </a:t>
            </a:r>
            <a:r>
              <a:rPr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kumimoji="1" lang="en-US" altLang="ja-JP" sz="4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cut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out the pictures </a:t>
            </a:r>
            <a:r>
              <a:rPr kumimoji="1"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E89C27B-702B-416A-88C2-59A59F77B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200" y="162560"/>
            <a:ext cx="2016760" cy="201676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EAB583D-5450-4127-B861-7E311EC59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496" y="325119"/>
            <a:ext cx="1591933" cy="310070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5C2131A-9925-4655-8E1D-DD2FD19F5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1320" y="4113659"/>
            <a:ext cx="1850680" cy="187147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B55723C-A804-4568-A067-2941E567F6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5580" y="2301115"/>
            <a:ext cx="2788996" cy="27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15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snug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flex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flying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sight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9449355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0509FBD-AEB1-4B4A-8B34-7685EC6C40BF}"/>
              </a:ext>
            </a:extLst>
          </p:cNvPr>
          <p:cNvSpPr txBox="1"/>
          <p:nvPr/>
        </p:nvSpPr>
        <p:spPr>
          <a:xfrm>
            <a:off x="142875" y="1012954"/>
            <a:ext cx="1192720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She </a:t>
            </a:r>
            <a:r>
              <a:rPr kumimoji="1" lang="en-US" altLang="ja-JP" sz="4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sing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happily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He </a:t>
            </a:r>
            <a:r>
              <a:rPr lang="en-US" altLang="ja-JP" sz="4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dresses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neatly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 cat </a:t>
            </a:r>
            <a:r>
              <a:rPr kumimoji="1" lang="en-US" altLang="ja-JP" sz="4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play</a:t>
            </a:r>
            <a:r>
              <a:rPr lang="en-US" altLang="ja-JP" sz="4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quietly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kumimoji="1" lang="en-US" altLang="ja-JP" sz="4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cut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out the pictures </a:t>
            </a:r>
            <a:r>
              <a:rPr kumimoji="1"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E89C27B-702B-416A-88C2-59A59F77B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200" y="162560"/>
            <a:ext cx="2016760" cy="201676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EAB583D-5450-4127-B861-7E311EC59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496" y="325119"/>
            <a:ext cx="1591933" cy="310070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5C2131A-9925-4655-8E1D-DD2FD19F5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1320" y="4113659"/>
            <a:ext cx="1850680" cy="187147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B55723C-A804-4568-A067-2941E567F6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5580" y="2301115"/>
            <a:ext cx="2788996" cy="27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005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0509FBD-AEB1-4B4A-8B34-7685EC6C40BF}"/>
              </a:ext>
            </a:extLst>
          </p:cNvPr>
          <p:cNvSpPr txBox="1"/>
          <p:nvPr/>
        </p:nvSpPr>
        <p:spPr>
          <a:xfrm>
            <a:off x="142875" y="1012954"/>
            <a:ext cx="1192720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She </a:t>
            </a:r>
            <a:r>
              <a:rPr kumimoji="1" lang="en-US" altLang="ja-JP" sz="4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sing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happily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He </a:t>
            </a:r>
            <a:r>
              <a:rPr lang="en-US" altLang="ja-JP" sz="4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dresses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neatly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 cat </a:t>
            </a:r>
            <a:r>
              <a:rPr kumimoji="1" lang="en-US" altLang="ja-JP" sz="4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play</a:t>
            </a:r>
            <a:r>
              <a:rPr lang="en-US" altLang="ja-JP" sz="4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quietly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kumimoji="1" lang="en-US" altLang="ja-JP" sz="4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cut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out the pictures </a:t>
            </a:r>
            <a:r>
              <a:rPr kumimoji="1" lang="en-US" altLang="ja-JP" sz="44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carefully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E89C27B-702B-416A-88C2-59A59F77B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200" y="162560"/>
            <a:ext cx="2016760" cy="201676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EAB583D-5450-4127-B861-7E311EC59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496" y="325119"/>
            <a:ext cx="1591933" cy="310070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5C2131A-9925-4655-8E1D-DD2FD19F5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1320" y="4113659"/>
            <a:ext cx="1850680" cy="187147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B55723C-A804-4568-A067-2941E567F6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5580" y="2301115"/>
            <a:ext cx="2788996" cy="27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731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603E449-06E0-4AF9-8401-A17891D0E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80688" y="4588535"/>
            <a:ext cx="1877394" cy="213726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7087C4-FB95-49F4-938C-A361CD0062E1}"/>
              </a:ext>
            </a:extLst>
          </p:cNvPr>
          <p:cNvSpPr txBox="1"/>
          <p:nvPr/>
        </p:nvSpPr>
        <p:spPr>
          <a:xfrm>
            <a:off x="176270" y="143219"/>
            <a:ext cx="1190923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dirty="0">
                <a:latin typeface="Cavolini" panose="03000502040302020204" pitchFamily="66" charset="0"/>
                <a:cs typeface="Cavolini" panose="03000502040302020204" pitchFamily="66" charset="0"/>
              </a:rPr>
              <a:t>Name:	</a:t>
            </a:r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1.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2.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3.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  		   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4.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5.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6.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		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8.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9.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79517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oa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   		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3489CB5-3931-4564-8FA4-355012379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281" y="990029"/>
            <a:ext cx="4104640" cy="508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485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oa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   		2.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4450C39-9854-4637-B7F9-EF62C39F7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480" y="1935979"/>
            <a:ext cx="3835475" cy="380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009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oa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   		2.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60C3E8C-AAC9-4D33-AED6-F4B4684DB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064" y="2326575"/>
            <a:ext cx="3471735" cy="355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731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oa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   		2.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st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	</a:t>
            </a:r>
            <a:endParaRPr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851A79A-3BCD-4B46-8CE0-1E207B432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350" y="2476934"/>
            <a:ext cx="3835215" cy="386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4362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oa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   		2.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st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5. cr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</a:t>
            </a:r>
            <a:endParaRPr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3E11257-D8A8-4FFD-9CDD-8D897FBB6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836" y="2757692"/>
            <a:ext cx="3569849" cy="316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455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oa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   		2.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st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5. cr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6. 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dstool</a:t>
            </a:r>
            <a:endParaRPr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5701B1A-56D0-462F-B350-90073E7CB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145" y="2353310"/>
            <a:ext cx="4340138" cy="408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66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snug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flex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flying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sight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side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2144490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oa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   		2.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st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5. cr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6. 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dstool</a:t>
            </a:r>
            <a:endParaRPr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Sm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came from the fireplace.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5761D33-BF93-482B-BED5-4A6076226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640" y="3350623"/>
            <a:ext cx="4201160" cy="3375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637659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oa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   		2.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st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5. cr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6. 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dstool</a:t>
            </a:r>
            <a:endParaRPr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Sm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came from the fireplace.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I ate ice cream in a c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DE01250-339E-4DA7-9DD4-28F5D11F2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8315" y="3314700"/>
            <a:ext cx="1512660" cy="317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1279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oa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   		2.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st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5. cr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6. 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dstool</a:t>
            </a:r>
            <a:endParaRPr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Sm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came from the fireplace.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I ate ice cream in a c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We made 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for breakfast.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08B8039-DDF4-4EB7-9886-D1D752CED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025" y="4144406"/>
            <a:ext cx="2835094" cy="258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8222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771740-57AF-437D-B310-7226A63EBA67}"/>
              </a:ext>
            </a:extLst>
          </p:cNvPr>
          <p:cNvSpPr txBox="1"/>
          <p:nvPr/>
        </p:nvSpPr>
        <p:spPr>
          <a:xfrm>
            <a:off x="6828634" y="254632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Thank you!</a:t>
            </a:r>
            <a:endParaRPr lang="en-US" altLang="ja-JP" sz="96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See </a:t>
            </a:r>
            <a:r>
              <a:rPr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next lesson.</a:t>
            </a:r>
            <a:endParaRPr kumimoji="1" lang="en-US" altLang="ja-JP" sz="96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9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458" name="Picture 2" descr="Clipart Jolly Phonics Characters - Snake Jolly Phonics Characters ...">
            <a:extLst>
              <a:ext uri="{FF2B5EF4-FFF2-40B4-BE49-F238E27FC236}">
                <a16:creationId xmlns:a16="http://schemas.microsoft.com/office/drawing/2014/main" id="{787895B4-FA1D-4398-9D08-4F036BBF4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" r="6827" b="3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182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snug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flex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flying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sight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side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die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516867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snug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flex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flying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sight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side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die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bright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46781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1883</Words>
  <Application>Microsoft Office PowerPoint</Application>
  <PresentationFormat>ワイド画面</PresentationFormat>
  <Paragraphs>591</Paragraphs>
  <Slides>73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73</vt:i4>
      </vt:variant>
    </vt:vector>
  </HeadingPairs>
  <TitlesOfParts>
    <vt:vector size="82" baseType="lpstr">
      <vt:lpstr>メイリオ</vt:lpstr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90</cp:revision>
  <cp:lastPrinted>2021-10-29T01:30:54Z</cp:lastPrinted>
  <dcterms:created xsi:type="dcterms:W3CDTF">2020-09-05T23:58:43Z</dcterms:created>
  <dcterms:modified xsi:type="dcterms:W3CDTF">2022-08-12T14:18:54Z</dcterms:modified>
</cp:coreProperties>
</file>