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266" r:id="rId3"/>
    <p:sldId id="524" r:id="rId4"/>
    <p:sldId id="581" r:id="rId5"/>
    <p:sldId id="580" r:id="rId6"/>
    <p:sldId id="579" r:id="rId7"/>
    <p:sldId id="578" r:id="rId8"/>
    <p:sldId id="577" r:id="rId9"/>
    <p:sldId id="576" r:id="rId10"/>
    <p:sldId id="575" r:id="rId11"/>
    <p:sldId id="574" r:id="rId12"/>
    <p:sldId id="573" r:id="rId13"/>
    <p:sldId id="267" r:id="rId14"/>
    <p:sldId id="535" r:id="rId15"/>
    <p:sldId id="1561" r:id="rId16"/>
    <p:sldId id="537" r:id="rId17"/>
    <p:sldId id="582" r:id="rId18"/>
    <p:sldId id="584" r:id="rId19"/>
    <p:sldId id="583" r:id="rId20"/>
    <p:sldId id="433" r:id="rId21"/>
    <p:sldId id="542" r:id="rId22"/>
    <p:sldId id="286" r:id="rId23"/>
    <p:sldId id="283" r:id="rId24"/>
    <p:sldId id="452" r:id="rId25"/>
    <p:sldId id="593" r:id="rId26"/>
    <p:sldId id="594" r:id="rId27"/>
    <p:sldId id="1564" r:id="rId28"/>
    <p:sldId id="1563" r:id="rId29"/>
    <p:sldId id="1562" r:id="rId30"/>
    <p:sldId id="297" r:id="rId31"/>
    <p:sldId id="1560" r:id="rId32"/>
    <p:sldId id="564" r:id="rId33"/>
    <p:sldId id="592" r:id="rId34"/>
    <p:sldId id="591" r:id="rId35"/>
    <p:sldId id="590" r:id="rId36"/>
    <p:sldId id="589" r:id="rId37"/>
    <p:sldId id="588" r:id="rId38"/>
    <p:sldId id="587" r:id="rId39"/>
    <p:sldId id="586" r:id="rId40"/>
    <p:sldId id="585" r:id="rId41"/>
    <p:sldId id="321" r:id="rId42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2-15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seen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three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cream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please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teenager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31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seen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three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cream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please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teenager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eleven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5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seen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three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cream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please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teenager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eleven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twelve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74777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Common Nouns,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Pronouns,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Adjectives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and Verbs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Adverbs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6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6F503A6E-F1E8-0F27-8834-548D2B47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96" y="-21609"/>
            <a:ext cx="9765408" cy="69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0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95576" y="243512"/>
            <a:ext cx="782955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speak	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softly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fast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clearly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r>
              <a:rPr lang="en-US" altLang="ja-JP" sz="5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5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weetly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r>
              <a:rPr lang="en-US" altLang="ja-JP" sz="5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0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D25AF5-6438-43A0-B442-B18355711022}"/>
              </a:ext>
            </a:extLst>
          </p:cNvPr>
          <p:cNvSpPr txBox="1"/>
          <p:nvPr/>
        </p:nvSpPr>
        <p:spPr>
          <a:xfrm>
            <a:off x="171450" y="148827"/>
            <a:ext cx="64579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Day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C325EA-A2AA-4358-9323-6F67C9966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5" y="123451"/>
            <a:ext cx="1176337" cy="16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D25AF5-6438-43A0-B442-B18355711022}"/>
              </a:ext>
            </a:extLst>
          </p:cNvPr>
          <p:cNvSpPr txBox="1"/>
          <p:nvPr/>
        </p:nvSpPr>
        <p:spPr>
          <a:xfrm>
            <a:off x="171450" y="148827"/>
            <a:ext cx="64579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wake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stretch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tiredly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get out of bed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relu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ctantly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eat my breakfast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messily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go to school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work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attentively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40CFA9-6DE6-43D8-B2B7-F0F4D2DCF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9" y="1171576"/>
            <a:ext cx="1866901" cy="165377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FC325EA-A2AA-4358-9323-6F67C996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5" y="123451"/>
            <a:ext cx="1176337" cy="16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48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D25AF5-6438-43A0-B442-B18355711022}"/>
              </a:ext>
            </a:extLst>
          </p:cNvPr>
          <p:cNvSpPr txBox="1"/>
          <p:nvPr/>
        </p:nvSpPr>
        <p:spPr>
          <a:xfrm>
            <a:off x="171450" y="148827"/>
            <a:ext cx="64579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wake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stretch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tiredly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get out of bed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relu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ctantly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eat my breakfast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messily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go to school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work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listen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attentively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F150BE-C19A-4DE5-BC08-EAFE647CC311}"/>
              </a:ext>
            </a:extLst>
          </p:cNvPr>
          <p:cNvSpPr txBox="1"/>
          <p:nvPr/>
        </p:nvSpPr>
        <p:spPr>
          <a:xfrm>
            <a:off x="6629400" y="976251"/>
            <a:ext cx="53625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play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noisily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speak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go home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watch television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wash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go to bed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sleep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soundly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dream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sweet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40CFA9-6DE6-43D8-B2B7-F0F4D2DCF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9" y="1171576"/>
            <a:ext cx="1866901" cy="165377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FC325EA-A2AA-4358-9323-6F67C996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5" y="123451"/>
            <a:ext cx="1176337" cy="16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7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485775" y="285750"/>
            <a:ext cx="112204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Write the </a:t>
            </a:r>
            <a:r>
              <a:rPr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lines to complete your poem.</a:t>
            </a:r>
          </a:p>
          <a:p>
            <a:pPr algn="ctr"/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      M</a:t>
            </a:r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y Day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D539AA-9165-4F51-9265-7FD8702F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3012106"/>
            <a:ext cx="4752976" cy="35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7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alf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quarter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eleven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twelve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fourteen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fifteen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sixteen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eighteen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nineteen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twenty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25" y="169285"/>
            <a:ext cx="2012156" cy="15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596587" y="2244874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ie</a:t>
            </a:r>
            <a:endParaRPr kumimoji="1" lang="en-US" altLang="ja-JP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ie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97D6AF-CA6E-4835-ADD2-1059874056E0}"/>
              </a:ext>
            </a:extLst>
          </p:cNvPr>
          <p:cNvSpPr txBox="1"/>
          <p:nvPr/>
        </p:nvSpPr>
        <p:spPr>
          <a:xfrm>
            <a:off x="3196352" y="246758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igh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ie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12BBAB-CF09-434F-B23C-F1712C2322CF}"/>
              </a:ext>
            </a:extLst>
          </p:cNvPr>
          <p:cNvSpPr txBox="1"/>
          <p:nvPr/>
        </p:nvSpPr>
        <p:spPr>
          <a:xfrm>
            <a:off x="6443712" y="1632248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fl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</a:t>
            </a: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ie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79CB1C-7075-4C9B-ABBE-A6783F3DAD02}"/>
              </a:ext>
            </a:extLst>
          </p:cNvPr>
          <p:cNvSpPr txBox="1"/>
          <p:nvPr/>
        </p:nvSpPr>
        <p:spPr>
          <a:xfrm>
            <a:off x="9353550" y="246758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ie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D2BF96-9AA9-4AD1-9AE8-649DA8F9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5" y="4242991"/>
            <a:ext cx="3566160" cy="199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D69575A-6E69-41F4-B939-F2A0A238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82" y="1852076"/>
            <a:ext cx="2583580" cy="23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B20F155-3299-41AB-A56C-BA2AC4372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213" y="3410843"/>
            <a:ext cx="3545982" cy="320039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1963CDC-7C16-4E49-B479-94F227B6B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030" y="2089686"/>
            <a:ext cx="2705834" cy="270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26122" y="134022"/>
            <a:ext cx="17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ing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26945" y="2271610"/>
            <a:ext cx="17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813275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snug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sunsh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thirteen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fourteen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1333321" y="4370219"/>
            <a:ext cx="2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sunsh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-17637" y="4370219"/>
            <a:ext cx="162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1838110" y="2310146"/>
            <a:ext cx="17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1402260" y="130160"/>
            <a:ext cx="193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2807594" y="130160"/>
            <a:ext cx="1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3578000" y="2240185"/>
            <a:ext cx="107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4F5C654-9191-46F7-A101-A4609F9F708C}"/>
              </a:ext>
            </a:extLst>
          </p:cNvPr>
          <p:cNvSpPr txBox="1"/>
          <p:nvPr/>
        </p:nvSpPr>
        <p:spPr>
          <a:xfrm>
            <a:off x="4100007" y="99317"/>
            <a:ext cx="114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3796628" y="4354775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C06732-6124-4DA8-A8BE-709FB21559D5}"/>
              </a:ext>
            </a:extLst>
          </p:cNvPr>
          <p:cNvSpPr txBox="1"/>
          <p:nvPr/>
        </p:nvSpPr>
        <p:spPr>
          <a:xfrm>
            <a:off x="6058623" y="2310146"/>
            <a:ext cx="13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5F12DD3-072A-4FF6-9F5A-82C94236163E}"/>
              </a:ext>
            </a:extLst>
          </p:cNvPr>
          <p:cNvSpPr txBox="1"/>
          <p:nvPr/>
        </p:nvSpPr>
        <p:spPr>
          <a:xfrm>
            <a:off x="4644867" y="2265215"/>
            <a:ext cx="127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CB73248-8A57-40E1-8DC0-76EA050ED91A}"/>
              </a:ext>
            </a:extLst>
          </p:cNvPr>
          <p:cNvSpPr txBox="1"/>
          <p:nvPr/>
        </p:nvSpPr>
        <p:spPr>
          <a:xfrm>
            <a:off x="5331891" y="4354774"/>
            <a:ext cx="221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dayt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704DB7C-890A-475F-8F54-BD41DD70E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2" y="763423"/>
            <a:ext cx="1504885" cy="13591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891A201-096E-48D0-92BB-28AFC903B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960" y="582067"/>
            <a:ext cx="1322078" cy="139842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CCB529-C431-42F8-B83B-84D001FF3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067" y="741411"/>
            <a:ext cx="1070950" cy="97397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A7E9EC8-CDBE-4523-BDC1-74099BA7D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565" y="663720"/>
            <a:ext cx="1130936" cy="108308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3C17C8D-20AE-4461-A021-9787F331F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3017688"/>
            <a:ext cx="1232539" cy="88563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E020827-5928-4481-BAEF-5A0B76F9C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993" y="2861966"/>
            <a:ext cx="1292464" cy="116443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4F02D92-BD94-4794-9C97-3B9365BCF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368" y="3025333"/>
            <a:ext cx="1341665" cy="75029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0A47E6A-311F-481F-8E79-1EDDB79592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3312" y="2931703"/>
            <a:ext cx="1105269" cy="94682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7F28AFDD-8787-4098-90C5-1ABF3B0F0A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5751" y="3009589"/>
            <a:ext cx="1112147" cy="9844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F441F7E-D805-4914-91E2-B8C57A0E08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000" y="5234718"/>
            <a:ext cx="1188644" cy="104121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2BB0ED04-7913-4697-90DD-6A59AEB0D2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1358" y="5016550"/>
            <a:ext cx="1621677" cy="162167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222B74D-C7B4-4664-9BBE-F5627F0F22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7806" y="5165637"/>
            <a:ext cx="1608101" cy="131811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E03732AC-0FE9-45CD-B9F4-9DC8BDD2A9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9715" y="5188808"/>
            <a:ext cx="1303882" cy="1345407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0069130-9822-4240-BE7F-C821E5A411E7}"/>
              </a:ext>
            </a:extLst>
          </p:cNvPr>
          <p:cNvSpPr txBox="1"/>
          <p:nvPr/>
        </p:nvSpPr>
        <p:spPr>
          <a:xfrm>
            <a:off x="5230943" y="157068"/>
            <a:ext cx="113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44E2C3C5-478B-42A7-B5DB-AF6FF11BA1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2311" y="780353"/>
            <a:ext cx="1244945" cy="1244945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0F06D31-554F-49D5-AD7A-47F98A96DEC7}"/>
              </a:ext>
            </a:extLst>
          </p:cNvPr>
          <p:cNvSpPr txBox="1"/>
          <p:nvPr/>
        </p:nvSpPr>
        <p:spPr>
          <a:xfrm>
            <a:off x="7492983" y="4387638"/>
            <a:ext cx="131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E7516D2-1575-4B37-88E1-3D52E27211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48594" y="5255706"/>
            <a:ext cx="1387534" cy="122376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5F2BACC3-D171-4859-9FC0-B256EEF873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1193" y="416067"/>
            <a:ext cx="1018759" cy="1186554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96F78FAD-5C5E-4B6C-9D88-C8A6170DDE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04413" y="1249605"/>
            <a:ext cx="1242788" cy="68811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33C722B-5375-0D74-1B51-3E2889F6D3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3714" y="870165"/>
            <a:ext cx="1620464" cy="87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1E184AC-C160-A26B-30FB-FEB013C5C0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16472" y="2927978"/>
            <a:ext cx="1182376" cy="103457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CF49D3-04FB-DB78-53CD-CAD3E9B2EF90}"/>
              </a:ext>
            </a:extLst>
          </p:cNvPr>
          <p:cNvSpPr txBox="1"/>
          <p:nvPr/>
        </p:nvSpPr>
        <p:spPr>
          <a:xfrm>
            <a:off x="6821578" y="153248"/>
            <a:ext cx="13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sk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AA290-DA96-39F4-5E7D-17998C1CCECA}"/>
              </a:ext>
            </a:extLst>
          </p:cNvPr>
          <p:cNvSpPr txBox="1"/>
          <p:nvPr/>
        </p:nvSpPr>
        <p:spPr>
          <a:xfrm>
            <a:off x="7298893" y="2281647"/>
            <a:ext cx="13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1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345440" y="1012954"/>
            <a:ext cx="11724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kite.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big boat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across the sea.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400" b="1" dirty="0">
                <a:uFill>
                  <a:solidFill>
                    <a:srgbClr val="C0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barks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runs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after the ball.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skip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50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345440" y="1012954"/>
            <a:ext cx="11724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kite.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big boat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across the sea.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400" b="1" dirty="0">
                <a:uFill>
                  <a:solidFill>
                    <a:srgbClr val="C0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barks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runs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after the ball.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skip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372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345440" y="1012954"/>
            <a:ext cx="11724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kite.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big boat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across the sea.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400" b="1" dirty="0">
                <a:uFill>
                  <a:solidFill>
                    <a:srgbClr val="C0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barks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runs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after the ball.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skip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584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345440" y="1012954"/>
            <a:ext cx="11724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kite.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big boat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across the sea.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400" b="1" u="heavy" dirty="0">
                <a:uFill>
                  <a:solidFill>
                    <a:srgbClr val="C0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barks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runs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after the ball.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skip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952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345440" y="1012954"/>
            <a:ext cx="11724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kite.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big boat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across the sea.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400" b="1" u="heavy" dirty="0">
                <a:uFill>
                  <a:solidFill>
                    <a:srgbClr val="C0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barks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runs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after the ball.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skip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4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6583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777CDB2-FF76-40A0-AB7C-59D24137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423" y="2507600"/>
            <a:ext cx="4307839" cy="39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5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A9DFA2-9B94-4202-ADF7-F80A4BD64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10" y="2525722"/>
            <a:ext cx="5203379" cy="29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2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m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B39A34-1EE8-4B2C-B89E-1A1738D6F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448" y="1940559"/>
            <a:ext cx="4722601" cy="38709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62A74C-6E6B-41AB-BE99-2E649F7F4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963" y="4185920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2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m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691E9C1-BE3C-4BB9-B134-CFC77ED6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549" y="2770628"/>
            <a:ext cx="4292901" cy="30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75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m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DD5307-22DE-489B-8CF7-F1AC1681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1" y="2294011"/>
            <a:ext cx="4043680" cy="38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6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m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dayt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525DD0-4B60-4229-B7D9-EAC9D706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44" y="2146722"/>
            <a:ext cx="4116915" cy="42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7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m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dayt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She gave a nic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19F8C0-AEBF-4F85-BBE0-8FEDC03E8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953" y="2520403"/>
            <a:ext cx="2985135" cy="39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0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m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dayt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She gave a nic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I 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to 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AD1F225-D622-45DC-B93D-D0A3FCA5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82" y="3330564"/>
            <a:ext cx="3610718" cy="31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shark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4331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m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dayt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She gave a nic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I 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to 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my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The 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ts sh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br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tly at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74C63-7376-4A91-BE05-F930C0547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464" y="3811454"/>
            <a:ext cx="3032978" cy="268459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8902C90-DC4A-4EA6-91E6-4AF380DE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75" y="236220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65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seen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2934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seen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three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466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seen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three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2864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seen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three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cream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844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seen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three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cream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please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643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828</Words>
  <Application>Microsoft Office PowerPoint</Application>
  <PresentationFormat>ワイド画面</PresentationFormat>
  <Paragraphs>243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50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75</cp:revision>
  <cp:lastPrinted>2020-10-07T13:28:27Z</cp:lastPrinted>
  <dcterms:created xsi:type="dcterms:W3CDTF">2020-09-05T23:58:43Z</dcterms:created>
  <dcterms:modified xsi:type="dcterms:W3CDTF">2022-08-12T13:55:19Z</dcterms:modified>
</cp:coreProperties>
</file>