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9" r:id="rId2"/>
    <p:sldId id="266" r:id="rId3"/>
    <p:sldId id="486" r:id="rId4"/>
    <p:sldId id="533" r:id="rId5"/>
    <p:sldId id="532" r:id="rId6"/>
    <p:sldId id="531" r:id="rId7"/>
    <p:sldId id="530" r:id="rId8"/>
    <p:sldId id="529" r:id="rId9"/>
    <p:sldId id="527" r:id="rId10"/>
    <p:sldId id="526" r:id="rId11"/>
    <p:sldId id="525" r:id="rId12"/>
    <p:sldId id="524" r:id="rId13"/>
    <p:sldId id="267" r:id="rId14"/>
    <p:sldId id="534" r:id="rId15"/>
    <p:sldId id="535" r:id="rId16"/>
    <p:sldId id="574" r:id="rId17"/>
    <p:sldId id="575" r:id="rId18"/>
    <p:sldId id="537" r:id="rId19"/>
    <p:sldId id="538" r:id="rId20"/>
    <p:sldId id="539" r:id="rId21"/>
    <p:sldId id="540" r:id="rId22"/>
    <p:sldId id="541" r:id="rId23"/>
    <p:sldId id="433" r:id="rId24"/>
    <p:sldId id="542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72" r:id="rId33"/>
    <p:sldId id="573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286" r:id="rId49"/>
    <p:sldId id="283" r:id="rId50"/>
    <p:sldId id="452" r:id="rId51"/>
    <p:sldId id="297" r:id="rId52"/>
    <p:sldId id="1560" r:id="rId53"/>
    <p:sldId id="516" r:id="rId54"/>
    <p:sldId id="571" r:id="rId55"/>
    <p:sldId id="570" r:id="rId56"/>
    <p:sldId id="569" r:id="rId57"/>
    <p:sldId id="568" r:id="rId58"/>
    <p:sldId id="567" r:id="rId59"/>
    <p:sldId id="566" r:id="rId60"/>
    <p:sldId id="565" r:id="rId61"/>
    <p:sldId id="564" r:id="rId62"/>
    <p:sldId id="321" r:id="rId63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2-14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main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clay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waist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rainstorm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98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main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clay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waist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rainstorm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half</a:t>
            </a:r>
          </a:p>
        </p:txBody>
      </p:sp>
    </p:spTree>
    <p:extLst>
      <p:ext uri="{BB962C8B-B14F-4D97-AF65-F5344CB8AC3E}">
        <p14:creationId xmlns:p14="http://schemas.microsoft.com/office/powerpoint/2010/main" val="386142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main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clay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waist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rainstorm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half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quarter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8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026090B0-6D34-23B6-A833-CDAAB146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67" y="16201"/>
            <a:ext cx="10143266" cy="68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Pronouns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EEED3E-921B-6971-E73C-ACA9DB12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0"/>
            <a:ext cx="9629775" cy="67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5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3582606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Conjugation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・</a:t>
            </a: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Present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・</a:t>
            </a: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・</a:t>
            </a: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Future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400050" y="2152650"/>
            <a:ext cx="1144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 dog ran across the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0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400050" y="2152650"/>
            <a:ext cx="11449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dog ran across the </a:t>
            </a:r>
            <a:r>
              <a:rPr lang="en-US" altLang="ja-JP" sz="5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dog 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park.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3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400050" y="2152650"/>
            <a:ext cx="11449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dog ran across the </a:t>
            </a:r>
            <a:r>
              <a:rPr lang="en-US" altLang="ja-JP" sz="5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dog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park.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8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400050" y="2152650"/>
            <a:ext cx="1144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Oranges and lemons.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5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400050" y="2152650"/>
            <a:ext cx="11449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Oranges and lemons.</a:t>
            </a:r>
          </a:p>
          <a:p>
            <a:pPr algn="ctr"/>
            <a:endParaRPr kumimoji="1" lang="en-US" altLang="ja-JP" sz="5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×sentence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2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ducks swim on the pond.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7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ducks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pond.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56597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cat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watches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birds.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22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cat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watches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birds.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3234353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spotty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9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spotty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dog.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☒</a:t>
            </a:r>
          </a:p>
        </p:txBody>
      </p:sp>
    </p:spTree>
    <p:extLst>
      <p:ext uri="{BB962C8B-B14F-4D97-AF65-F5344CB8AC3E}">
        <p14:creationId xmlns:p14="http://schemas.microsoft.com/office/powerpoint/2010/main" val="178112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0303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girl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plays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slide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5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girl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plays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slide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2550358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park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keeper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sweeps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up the leaves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638175" y="2314575"/>
            <a:ext cx="11220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park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keeper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sweeps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up the leaves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2648356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wooden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boat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sail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8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wooden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boat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sail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☒</a:t>
            </a:r>
          </a:p>
        </p:txBody>
      </p:sp>
    </p:spTree>
    <p:extLst>
      <p:ext uri="{BB962C8B-B14F-4D97-AF65-F5344CB8AC3E}">
        <p14:creationId xmlns:p14="http://schemas.microsoft.com/office/powerpoint/2010/main" val="2744273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34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☒</a:t>
            </a:r>
          </a:p>
        </p:txBody>
      </p:sp>
    </p:spTree>
    <p:extLst>
      <p:ext uri="{BB962C8B-B14F-4D97-AF65-F5344CB8AC3E}">
        <p14:creationId xmlns:p14="http://schemas.microsoft.com/office/powerpoint/2010/main" val="1271276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bird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sings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73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bird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sings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217265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3011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spotty dog has a stick 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 his mouth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42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spotty dog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stick 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 his mouth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</a:p>
        </p:txBody>
      </p:sp>
    </p:spTree>
    <p:extLst>
      <p:ext uri="{BB962C8B-B14F-4D97-AF65-F5344CB8AC3E}">
        <p14:creationId xmlns:p14="http://schemas.microsoft.com/office/powerpoint/2010/main" val="3996709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2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99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rabbit hides from the fox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37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5EE8A7-3183-470F-9322-191F86F38F57}"/>
              </a:ext>
            </a:extLst>
          </p:cNvPr>
          <p:cNvSpPr txBox="1"/>
          <p:nvPr/>
        </p:nvSpPr>
        <p:spPr>
          <a:xfrm>
            <a:off x="104775" y="2314575"/>
            <a:ext cx="11944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rabbit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hides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from the fox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☑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42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B5F4F6-D063-4ED7-A4F8-D29CC0579F24}"/>
              </a:ext>
            </a:extLst>
          </p:cNvPr>
          <p:cNvSpPr txBox="1"/>
          <p:nvPr/>
        </p:nvSpPr>
        <p:spPr>
          <a:xfrm>
            <a:off x="447674" y="847725"/>
            <a:ext cx="112299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Remember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sentence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needs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have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verb,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as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well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as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capital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letter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beginning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full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stop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end.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167090-383C-4598-9160-36142332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26670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2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CEC20-D17F-4D68-B78E-792B43092A59}"/>
              </a:ext>
            </a:extLst>
          </p:cNvPr>
          <p:cNvSpPr txBox="1"/>
          <p:nvPr/>
        </p:nvSpPr>
        <p:spPr>
          <a:xfrm>
            <a:off x="817880" y="715943"/>
            <a:ext cx="10556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bird sings.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girl flies a kite.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plays on the slide.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squirrel eats bread.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catches a ball.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duck is swimming.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plays golf.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is on a boat.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1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alf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quarter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eleven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twelve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fourteen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fifteen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sixteen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eighteen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nineteen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twenty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169285"/>
            <a:ext cx="2012156" cy="1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974305" y="399158"/>
            <a:ext cx="4505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endParaRPr kumimoji="1"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6755947" y="372299"/>
            <a:ext cx="4505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en-US" altLang="ja-JP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</a:t>
            </a:r>
            <a:endParaRPr kumimoji="1" lang="en-US" altLang="ja-JP" sz="8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ee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B08A8A-A57C-45E5-9121-05A0B5E7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5" y="2619068"/>
            <a:ext cx="5026865" cy="358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222C445-06AB-45DC-B018-3DBF286D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47" y="2995494"/>
            <a:ext cx="4199938" cy="32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2257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08947" y="-67500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0" y="1660904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arm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shark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nager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eleven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twelve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128847" y="3326580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nager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-335612" y="331755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279059" y="1619662"/>
            <a:ext cx="203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2043783" y="-42912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4311981" y="-75752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4272163" y="1658028"/>
            <a:ext cx="198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6807632" y="-90704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sw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4599898" y="3302403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CFABD9-7C25-4495-B842-28839A4BE617}"/>
              </a:ext>
            </a:extLst>
          </p:cNvPr>
          <p:cNvSpPr txBox="1"/>
          <p:nvPr/>
        </p:nvSpPr>
        <p:spPr>
          <a:xfrm>
            <a:off x="6604713" y="3349954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C06732-6124-4DA8-A8BE-709FB21559D5}"/>
              </a:ext>
            </a:extLst>
          </p:cNvPr>
          <p:cNvSpPr txBox="1"/>
          <p:nvPr/>
        </p:nvSpPr>
        <p:spPr>
          <a:xfrm>
            <a:off x="6238537" y="1641836"/>
            <a:ext cx="221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1D7D6E-B1E6-4E3B-9909-8EF0AE63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7" y="555627"/>
            <a:ext cx="1038985" cy="9355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BE7417A-2AB9-4100-A35C-5576FAC5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5" y="2256595"/>
            <a:ext cx="669867" cy="92834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9610E36-F716-4555-B669-F8B76A493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7" y="4020592"/>
            <a:ext cx="1653362" cy="8662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375D9C8-14D3-4C2F-8357-737B74638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416" y="495155"/>
            <a:ext cx="1214565" cy="117268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7800736-E414-4F90-B398-0984B3946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621" y="2239331"/>
            <a:ext cx="1380732" cy="9855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E4C8B4-D320-436B-A8A5-10B7DF3E5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637" y="3891328"/>
            <a:ext cx="920517" cy="11896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935846-5024-48AD-AD0B-B9C93B874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7536" y="555627"/>
            <a:ext cx="1420417" cy="10843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85FB3B-AB5E-41B7-B9C6-9908F5702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620" y="2265993"/>
            <a:ext cx="1420491" cy="10364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27B5E2-2525-4244-A0AA-AE1378216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2793" y="3820240"/>
            <a:ext cx="1025451" cy="10666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776E943-AE55-4282-96B8-1C9ADC2B6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9198" y="511360"/>
            <a:ext cx="1025028" cy="77808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985E0D4-6282-44F4-8CFE-54011EA13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7772" y="2163832"/>
            <a:ext cx="1611322" cy="115372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A0F4DC4-18DD-41B4-A04E-712272683B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620" y="3910873"/>
            <a:ext cx="1695225" cy="9083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F9994D-5980-E8C0-F365-B34490C4F7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8159" y="5518985"/>
            <a:ext cx="1213934" cy="12139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12F831-B90D-38D4-51D6-A52D530646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4201" y="5518985"/>
            <a:ext cx="773881" cy="101506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63DA771-5926-9566-BC53-A5807CCB67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363" y="5465857"/>
            <a:ext cx="1533397" cy="12121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E870F0E-3D6C-366E-78D2-5AD98E5D88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7124" y="5499437"/>
            <a:ext cx="1547784" cy="94049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5C075F-C85E-6D3F-272E-CA4F57433CFE}"/>
              </a:ext>
            </a:extLst>
          </p:cNvPr>
          <p:cNvSpPr txBox="1"/>
          <p:nvPr/>
        </p:nvSpPr>
        <p:spPr>
          <a:xfrm>
            <a:off x="-246703" y="4965440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94AC2E-E430-64C9-C1FF-AFD44E1808A2}"/>
              </a:ext>
            </a:extLst>
          </p:cNvPr>
          <p:cNvSpPr txBox="1"/>
          <p:nvPr/>
        </p:nvSpPr>
        <p:spPr>
          <a:xfrm>
            <a:off x="1960339" y="4946186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BA9C52-730A-C2FA-0F48-EA1654676AF5}"/>
              </a:ext>
            </a:extLst>
          </p:cNvPr>
          <p:cNvSpPr txBox="1"/>
          <p:nvPr/>
        </p:nvSpPr>
        <p:spPr>
          <a:xfrm>
            <a:off x="4156724" y="4936254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ee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66AC16-AA2C-2C9C-B988-DE669C6946A3}"/>
              </a:ext>
            </a:extLst>
          </p:cNvPr>
          <p:cNvSpPr txBox="1"/>
          <p:nvPr/>
        </p:nvSpPr>
        <p:spPr>
          <a:xfrm>
            <a:off x="6248476" y="4920062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	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F4452B-4518-4181-9492-C58F3F82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37" y="2493182"/>
            <a:ext cx="3706593" cy="28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46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15EF90-774D-4872-8431-42CBEDAB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274" y="2362155"/>
            <a:ext cx="4052886" cy="295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3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EEF46B-9974-48CE-BD51-4937F827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11" y="2436299"/>
            <a:ext cx="3309178" cy="34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1F46D5-2AE0-47BC-8D49-D53B1F84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71" y="2899620"/>
            <a:ext cx="3759258" cy="28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CD9339-606B-463B-B89D-B99FF9C8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79" y="2750305"/>
            <a:ext cx="4364842" cy="31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9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FBB33E-7FB0-4DFD-B25E-B9686280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71" y="3118050"/>
            <a:ext cx="6012943" cy="32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9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A young swan was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on the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C97FA4-D1C5-41A8-A8D7-E039AE88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685" y="3400520"/>
            <a:ext cx="4573270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1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1528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A young swan was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on the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We climbed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large gr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5578B4-1DA4-47DE-AA82-2152D2B89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078" y="3029585"/>
            <a:ext cx="3679722" cy="33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5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5. 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A young swan was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on the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We climbed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large gr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“A cup of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pl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se,” said Tim.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336C65-ED5D-46A2-B844-231FCE39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817" y="2690495"/>
            <a:ext cx="2447925" cy="18669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9984583-2531-4620-BECC-E7B52ABF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123" y="4277360"/>
            <a:ext cx="2404427" cy="24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5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main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035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main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clay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950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next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make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pay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main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clay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waist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109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769</Words>
  <Application>Microsoft Office PowerPoint</Application>
  <PresentationFormat>ワイド画面</PresentationFormat>
  <Paragraphs>239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71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65</cp:revision>
  <cp:lastPrinted>2020-10-07T13:28:27Z</cp:lastPrinted>
  <dcterms:created xsi:type="dcterms:W3CDTF">2020-09-05T23:58:43Z</dcterms:created>
  <dcterms:modified xsi:type="dcterms:W3CDTF">2022-08-12T13:46:12Z</dcterms:modified>
</cp:coreProperties>
</file>