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99" r:id="rId2"/>
    <p:sldId id="266" r:id="rId3"/>
    <p:sldId id="453" r:id="rId4"/>
    <p:sldId id="494" r:id="rId5"/>
    <p:sldId id="493" r:id="rId6"/>
    <p:sldId id="492" r:id="rId7"/>
    <p:sldId id="491" r:id="rId8"/>
    <p:sldId id="490" r:id="rId9"/>
    <p:sldId id="489" r:id="rId10"/>
    <p:sldId id="488" r:id="rId11"/>
    <p:sldId id="487" r:id="rId12"/>
    <p:sldId id="486" r:id="rId13"/>
    <p:sldId id="267" r:id="rId14"/>
    <p:sldId id="495" r:id="rId15"/>
    <p:sldId id="497" r:id="rId16"/>
    <p:sldId id="501" r:id="rId17"/>
    <p:sldId id="498" r:id="rId18"/>
    <p:sldId id="499" r:id="rId19"/>
    <p:sldId id="500" r:id="rId20"/>
    <p:sldId id="502" r:id="rId21"/>
    <p:sldId id="505" r:id="rId22"/>
    <p:sldId id="504" r:id="rId23"/>
    <p:sldId id="503" r:id="rId24"/>
    <p:sldId id="506" r:id="rId25"/>
    <p:sldId id="507" r:id="rId26"/>
    <p:sldId id="508" r:id="rId27"/>
    <p:sldId id="433" r:id="rId28"/>
    <p:sldId id="509" r:id="rId29"/>
    <p:sldId id="524" r:id="rId30"/>
    <p:sldId id="511" r:id="rId31"/>
    <p:sldId id="510" r:id="rId32"/>
    <p:sldId id="512" r:id="rId33"/>
    <p:sldId id="513" r:id="rId34"/>
    <p:sldId id="514" r:id="rId35"/>
    <p:sldId id="515" r:id="rId36"/>
    <p:sldId id="286" r:id="rId37"/>
    <p:sldId id="283" r:id="rId38"/>
    <p:sldId id="452" r:id="rId39"/>
    <p:sldId id="297" r:id="rId40"/>
    <p:sldId id="1560" r:id="rId41"/>
    <p:sldId id="478" r:id="rId42"/>
    <p:sldId id="523" r:id="rId43"/>
    <p:sldId id="522" r:id="rId44"/>
    <p:sldId id="521" r:id="rId45"/>
    <p:sldId id="520" r:id="rId46"/>
    <p:sldId id="519" r:id="rId47"/>
    <p:sldId id="518" r:id="rId48"/>
    <p:sldId id="517" r:id="rId49"/>
    <p:sldId id="516" r:id="rId50"/>
    <p:sldId id="321" r:id="rId51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9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EB2C0D07-429B-4D5B-BB5C-D6AEFFA3B0FC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257A7C91-0D0C-492F-A590-3AF3512FD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6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09F71-AB97-456C-853F-4E404E01D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037816C-E78A-47E2-8B8A-F0DE91B11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3DC2AC-8081-4ECA-AC8E-E19EA843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DDCECE-D8C9-42D1-B0A0-3D7692DB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36EA01-03F3-4927-B89B-48A1B720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1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8CC961-C534-40F1-A876-40FAE13A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06FD06-A039-47FB-8D49-3682B566B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735B0-4E20-436F-9E04-6606210B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0ECA4D-CFB2-44BF-9ED9-E9BCDE4F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9A2CE9-306F-469F-908C-1A76207B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3FF7B6-C890-4BBA-8723-2AF563F6A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06B027-E3DF-49F7-ABDB-B76A3EA67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05C2E6-978A-4321-8CAC-F4767B96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C7382-B4C8-40C0-AF9C-9F483DB8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58FB39-BAFE-4E7F-BAC0-605AF094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81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9A705A-149F-4951-BFB4-C02B3FEB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2D417F-4ED4-4A61-99CA-E76A505A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043407-7E5C-4158-9B97-5E3827DF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259FB1-8AE0-4D99-90B3-2D54BE88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9DB847-341E-4FC6-A780-0E2B1D4E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85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387D7D-199F-41D7-AA0A-F6AE287E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EFA5E-820C-4546-A2FD-C0A2656D5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16E1F8-D2A6-4A29-8095-76539FF6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A07674-E9EA-4791-97E5-87CBDCD2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922EBB-D5C9-40D4-863B-C93F1C00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18A06-0820-43E2-ADE5-5A7AD824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CA071C-E08F-4255-87C4-871A59515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81DC0E-192C-4928-A104-F818A584C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16A6A3-3462-4187-B353-8534D077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B32E23-A58A-4B69-ACA3-322D3834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38E646-5751-4395-BDF5-4A5694AF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53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68769-A4E5-4AB3-ABB8-B1399DD9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37AF43-76FC-4489-865D-24BA6F498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0AE978-3B0A-4607-BE52-D432B0E2D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86E8DB-FA7A-4CD8-8E94-FB9535851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D8589D-6B12-4425-8A18-82891766B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E2993E0-911C-46D4-BF8A-21472D57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E2CA9A0-0E7F-4DB5-841C-23918A27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40B32D-2F04-4EB2-8743-388902FD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20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9719D2-EA0E-4A37-B767-E1248343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848310-7340-4FA5-A69C-8869743B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8B8B7D0-C20F-44A4-9399-FA8E0436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DEAD43-0C66-4B2C-84D7-2B848A28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42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66D2F1-92F2-49BA-8CF2-444A937E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DA3362-96A8-4F5B-924E-007E331E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3A6F45-F363-4DF9-9A8C-F1FF909E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4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35371-80C9-45F0-B35A-6878DD8B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7E5D04-25A4-4E8A-BF2D-753D2CDF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9248ED-876C-4B4F-8E71-E530E0B84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18BE59-E810-412B-973A-915533C1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883671-A962-4022-8F7D-69A68EDC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113C3D-ABBC-4F9B-8FB3-2F070DEC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9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080B3-24F1-4502-AB5D-C0F7FF4B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3717C53-2C6F-461C-9ED6-44050A85D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5765D6-8B6F-4890-A7CB-2DDA70E46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10DD8E-33BF-40E7-9A03-6C6D782A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9649BC-C2C5-454D-A63E-CA9E7403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A53A99-ED5B-43D7-84C3-5923FBEB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78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B546B4A-D85C-4171-B37C-F4F19699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411555-7085-4560-B418-FC26D9C6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2B1776-13FF-48C7-994F-5ACB53E66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010C0D-C8DE-4880-AA63-258407048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249319-EDAF-4F65-BDC5-5AB4CDFA7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69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2-13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uzz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fizz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echo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choir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ache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stomach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Christmas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character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9253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uzz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fizz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echo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choir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ache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stomach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Christmas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character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November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461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uzz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fizz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echo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choir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ache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stomach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Christmas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character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November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10. December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303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Alphabetical Order</a:t>
            </a:r>
            <a:r>
              <a:rPr lang="en-US" altLang="ja-JP" sz="6600" b="1" dirty="0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.</a:t>
            </a:r>
            <a:endParaRPr kumimoji="1" lang="en-US" altLang="ja-JP" sz="6600" b="1" dirty="0">
              <a:solidFill>
                <a:schemeClr val="bg1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915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181760-CF3E-48AC-B546-985205AFF3B5}"/>
              </a:ext>
            </a:extLst>
          </p:cNvPr>
          <p:cNvSpPr txBox="1"/>
          <p:nvPr/>
        </p:nvSpPr>
        <p:spPr>
          <a:xfrm>
            <a:off x="395287" y="741908"/>
            <a:ext cx="114014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8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kumimoji="1" lang="en-US" altLang="ja-JP" sz="8800" dirty="0">
                <a:latin typeface="Aharoni" panose="02010803020104030203" pitchFamily="2" charset="-79"/>
                <a:cs typeface="Aharoni" panose="02010803020104030203" pitchFamily="2" charset="-79"/>
              </a:rPr>
              <a:t>read			</a:t>
            </a:r>
            <a:r>
              <a:rPr kumimoji="1" lang="en-US" altLang="ja-JP" sz="8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kumimoji="1" lang="en-US" altLang="ja-JP" sz="8800" dirty="0">
                <a:latin typeface="Aharoni" panose="02010803020104030203" pitchFamily="2" charset="-79"/>
                <a:cs typeface="Aharoni" panose="02010803020104030203" pitchFamily="2" charset="-79"/>
              </a:rPr>
              <a:t>utter</a:t>
            </a:r>
          </a:p>
          <a:p>
            <a:pPr algn="ctr"/>
            <a:endParaRPr kumimoji="1" lang="en-US" altLang="ja-JP" sz="8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ja-JP" sz="8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2212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181760-CF3E-48AC-B546-985205AFF3B5}"/>
              </a:ext>
            </a:extLst>
          </p:cNvPr>
          <p:cNvSpPr txBox="1"/>
          <p:nvPr/>
        </p:nvSpPr>
        <p:spPr>
          <a:xfrm>
            <a:off x="395287" y="741908"/>
            <a:ext cx="114014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8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kumimoji="1" lang="en-US" altLang="ja-JP" sz="88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r</a:t>
            </a:r>
            <a:r>
              <a:rPr kumimoji="1" lang="en-US" altLang="ja-JP" sz="8800" dirty="0">
                <a:latin typeface="Aharoni" panose="02010803020104030203" pitchFamily="2" charset="-79"/>
                <a:cs typeface="Aharoni" panose="02010803020104030203" pitchFamily="2" charset="-79"/>
              </a:rPr>
              <a:t>ead			</a:t>
            </a:r>
            <a:r>
              <a:rPr kumimoji="1" lang="en-US" altLang="ja-JP" sz="8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kumimoji="1" lang="en-US" altLang="ja-JP" sz="88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  <a:r>
              <a:rPr kumimoji="1" lang="en-US" altLang="ja-JP" sz="8800" dirty="0">
                <a:latin typeface="Aharoni" panose="02010803020104030203" pitchFamily="2" charset="-79"/>
                <a:cs typeface="Aharoni" panose="02010803020104030203" pitchFamily="2" charset="-79"/>
              </a:rPr>
              <a:t>tter</a:t>
            </a:r>
          </a:p>
          <a:p>
            <a:pPr algn="ctr"/>
            <a:endParaRPr kumimoji="1" lang="en-US" altLang="ja-JP" sz="8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ja-JP" sz="8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8355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181760-CF3E-48AC-B546-985205AFF3B5}"/>
              </a:ext>
            </a:extLst>
          </p:cNvPr>
          <p:cNvSpPr txBox="1"/>
          <p:nvPr/>
        </p:nvSpPr>
        <p:spPr>
          <a:xfrm>
            <a:off x="395287" y="741908"/>
            <a:ext cx="114014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8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kumimoji="1" lang="en-US" altLang="ja-JP" sz="88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r</a:t>
            </a:r>
            <a:r>
              <a:rPr kumimoji="1" lang="en-US" altLang="ja-JP" sz="8800" dirty="0">
                <a:latin typeface="Aharoni" panose="02010803020104030203" pitchFamily="2" charset="-79"/>
                <a:cs typeface="Aharoni" panose="02010803020104030203" pitchFamily="2" charset="-79"/>
              </a:rPr>
              <a:t>ead			</a:t>
            </a:r>
            <a:r>
              <a:rPr kumimoji="1" lang="en-US" altLang="ja-JP" sz="8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kumimoji="1" lang="en-US" altLang="ja-JP" sz="88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  <a:r>
              <a:rPr kumimoji="1" lang="en-US" altLang="ja-JP" sz="8800" dirty="0">
                <a:latin typeface="Aharoni" panose="02010803020104030203" pitchFamily="2" charset="-79"/>
                <a:cs typeface="Aharoni" panose="02010803020104030203" pitchFamily="2" charset="-79"/>
              </a:rPr>
              <a:t>tter</a:t>
            </a:r>
          </a:p>
          <a:p>
            <a:pPr algn="ctr"/>
            <a:endParaRPr kumimoji="1" lang="en-US" altLang="ja-JP" sz="8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ja-JP" sz="8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44D8FE1-69B0-4E06-9B53-963BF098D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7" y="675868"/>
            <a:ext cx="1414395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81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181760-CF3E-48AC-B546-985205AFF3B5}"/>
              </a:ext>
            </a:extLst>
          </p:cNvPr>
          <p:cNvSpPr txBox="1"/>
          <p:nvPr/>
        </p:nvSpPr>
        <p:spPr>
          <a:xfrm>
            <a:off x="395287" y="741908"/>
            <a:ext cx="1140142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8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kumimoji="1" lang="en-US" altLang="ja-JP" sz="88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r</a:t>
            </a:r>
            <a:r>
              <a:rPr kumimoji="1" lang="en-US" altLang="ja-JP" sz="8800" dirty="0">
                <a:latin typeface="Aharoni" panose="02010803020104030203" pitchFamily="2" charset="-79"/>
                <a:cs typeface="Aharoni" panose="02010803020104030203" pitchFamily="2" charset="-79"/>
              </a:rPr>
              <a:t>ead			</a:t>
            </a:r>
            <a:r>
              <a:rPr kumimoji="1" lang="en-US" altLang="ja-JP" sz="8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kumimoji="1" lang="en-US" altLang="ja-JP" sz="88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  <a:r>
              <a:rPr kumimoji="1" lang="en-US" altLang="ja-JP" sz="8800" dirty="0">
                <a:latin typeface="Aharoni" panose="02010803020104030203" pitchFamily="2" charset="-79"/>
                <a:cs typeface="Aharoni" panose="02010803020104030203" pitchFamily="2" charset="-79"/>
              </a:rPr>
              <a:t>tter</a:t>
            </a:r>
          </a:p>
          <a:p>
            <a:pPr algn="ctr"/>
            <a:endParaRPr lang="en-US" altLang="ja-JP" sz="8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ja-JP" sz="8800" dirty="0">
                <a:latin typeface="Aharoni" panose="02010803020104030203" pitchFamily="2" charset="-79"/>
                <a:cs typeface="Aharoni" panose="02010803020104030203" pitchFamily="2" charset="-79"/>
              </a:rPr>
              <a:t>home			house</a:t>
            </a:r>
            <a:endParaRPr kumimoji="1" lang="ja-JP" altLang="en-US" sz="8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8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ja-JP" sz="8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7C1D018-6D8E-49C4-8115-3D785B2C0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62" y="706348"/>
            <a:ext cx="1414395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4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181760-CF3E-48AC-B546-985205AFF3B5}"/>
              </a:ext>
            </a:extLst>
          </p:cNvPr>
          <p:cNvSpPr txBox="1"/>
          <p:nvPr/>
        </p:nvSpPr>
        <p:spPr>
          <a:xfrm>
            <a:off x="395287" y="741908"/>
            <a:ext cx="1140142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8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kumimoji="1" lang="en-US" altLang="ja-JP" sz="88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r</a:t>
            </a:r>
            <a:r>
              <a:rPr kumimoji="1" lang="en-US" altLang="ja-JP" sz="8800" dirty="0">
                <a:latin typeface="Aharoni" panose="02010803020104030203" pitchFamily="2" charset="-79"/>
                <a:cs typeface="Aharoni" panose="02010803020104030203" pitchFamily="2" charset="-79"/>
              </a:rPr>
              <a:t>ead			</a:t>
            </a:r>
            <a:r>
              <a:rPr kumimoji="1" lang="en-US" altLang="ja-JP" sz="8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kumimoji="1" lang="en-US" altLang="ja-JP" sz="88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  <a:r>
              <a:rPr kumimoji="1" lang="en-US" altLang="ja-JP" sz="8800" dirty="0">
                <a:latin typeface="Aharoni" panose="02010803020104030203" pitchFamily="2" charset="-79"/>
                <a:cs typeface="Aharoni" panose="02010803020104030203" pitchFamily="2" charset="-79"/>
              </a:rPr>
              <a:t>tter</a:t>
            </a:r>
          </a:p>
          <a:p>
            <a:pPr algn="ctr"/>
            <a:endParaRPr lang="en-US" altLang="ja-JP" sz="8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ja-JP" sz="8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</a:t>
            </a:r>
            <a:r>
              <a:rPr lang="en-US" altLang="ja-JP" sz="88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lang="en-US" altLang="ja-JP" sz="8800" dirty="0">
                <a:latin typeface="Aharoni" panose="02010803020104030203" pitchFamily="2" charset="-79"/>
                <a:cs typeface="Aharoni" panose="02010803020104030203" pitchFamily="2" charset="-79"/>
              </a:rPr>
              <a:t>e			</a:t>
            </a:r>
            <a:r>
              <a:rPr lang="en-US" altLang="ja-JP" sz="8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</a:t>
            </a:r>
            <a:r>
              <a:rPr lang="en-US" altLang="ja-JP" sz="88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  <a:r>
              <a:rPr lang="en-US" altLang="ja-JP" sz="8800" dirty="0">
                <a:latin typeface="Aharoni" panose="02010803020104030203" pitchFamily="2" charset="-79"/>
                <a:cs typeface="Aharoni" panose="02010803020104030203" pitchFamily="2" charset="-79"/>
              </a:rPr>
              <a:t>se</a:t>
            </a:r>
            <a:endParaRPr kumimoji="1" lang="ja-JP" altLang="en-US" sz="8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8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ja-JP" sz="8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938298A-F85E-410D-A977-39B305AB6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62" y="741908"/>
            <a:ext cx="1414395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43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181760-CF3E-48AC-B546-985205AFF3B5}"/>
              </a:ext>
            </a:extLst>
          </p:cNvPr>
          <p:cNvSpPr txBox="1"/>
          <p:nvPr/>
        </p:nvSpPr>
        <p:spPr>
          <a:xfrm>
            <a:off x="395287" y="741908"/>
            <a:ext cx="1140142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8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kumimoji="1" lang="en-US" altLang="ja-JP" sz="88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r</a:t>
            </a:r>
            <a:r>
              <a:rPr kumimoji="1" lang="en-US" altLang="ja-JP" sz="8800" dirty="0">
                <a:latin typeface="Aharoni" panose="02010803020104030203" pitchFamily="2" charset="-79"/>
                <a:cs typeface="Aharoni" panose="02010803020104030203" pitchFamily="2" charset="-79"/>
              </a:rPr>
              <a:t>ead			</a:t>
            </a:r>
            <a:r>
              <a:rPr kumimoji="1" lang="en-US" altLang="ja-JP" sz="8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kumimoji="1" lang="en-US" altLang="ja-JP" sz="88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  <a:r>
              <a:rPr kumimoji="1" lang="en-US" altLang="ja-JP" sz="8800" dirty="0">
                <a:latin typeface="Aharoni" panose="02010803020104030203" pitchFamily="2" charset="-79"/>
                <a:cs typeface="Aharoni" panose="02010803020104030203" pitchFamily="2" charset="-79"/>
              </a:rPr>
              <a:t>tter</a:t>
            </a:r>
          </a:p>
          <a:p>
            <a:pPr algn="ctr"/>
            <a:endParaRPr lang="en-US" altLang="ja-JP" sz="8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ja-JP" sz="8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</a:t>
            </a:r>
            <a:r>
              <a:rPr lang="en-US" altLang="ja-JP" sz="88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lang="en-US" altLang="ja-JP" sz="8800" dirty="0">
                <a:latin typeface="Aharoni" panose="02010803020104030203" pitchFamily="2" charset="-79"/>
                <a:cs typeface="Aharoni" panose="02010803020104030203" pitchFamily="2" charset="-79"/>
              </a:rPr>
              <a:t>e			</a:t>
            </a:r>
            <a:r>
              <a:rPr lang="en-US" altLang="ja-JP" sz="8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</a:t>
            </a:r>
            <a:r>
              <a:rPr lang="en-US" altLang="ja-JP" sz="88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  <a:r>
              <a:rPr lang="en-US" altLang="ja-JP" sz="8800" dirty="0">
                <a:latin typeface="Aharoni" panose="02010803020104030203" pitchFamily="2" charset="-79"/>
                <a:cs typeface="Aharoni" panose="02010803020104030203" pitchFamily="2" charset="-79"/>
              </a:rPr>
              <a:t>se</a:t>
            </a:r>
            <a:endParaRPr kumimoji="1" lang="ja-JP" altLang="en-US" sz="8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8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altLang="ja-JP" sz="8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B0C95BA-655A-4EE1-9A62-B5EFEA1FD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569188"/>
            <a:ext cx="1415732" cy="136009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929513E-68D4-45AD-9ACC-E544CD738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6" y="3267397"/>
            <a:ext cx="1414395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Test 12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EB5BCA-605E-4D26-BD18-648801C13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094" y="746452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EBD5C3-A60D-49BB-888A-D00CB07F6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8EE7430-E140-4250-8523-F8FF8417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82592F-D58B-460B-B1D9-459519F71FEC}"/>
              </a:ext>
            </a:extLst>
          </p:cNvPr>
          <p:cNvSpPr txBox="1"/>
          <p:nvPr/>
        </p:nvSpPr>
        <p:spPr>
          <a:xfrm>
            <a:off x="1026160" y="936010"/>
            <a:ext cx="407416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ja-JP" sz="10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kumimoji="1" lang="en-US" altLang="ja-JP" sz="10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</a:t>
            </a:r>
            <a:r>
              <a:rPr kumimoji="1" lang="en-US" altLang="ja-JP" sz="100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kumimoji="1"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ll</a:t>
            </a:r>
          </a:p>
          <a:p>
            <a:r>
              <a:rPr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ja-JP" sz="10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r>
              <a:rPr lang="en-US" altLang="ja-JP" sz="100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r>
              <a:rPr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</a:p>
          <a:p>
            <a:r>
              <a:rPr kumimoji="1"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1" lang="en-US" altLang="ja-JP" sz="10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r>
              <a:rPr kumimoji="1" lang="en-US" altLang="ja-JP" sz="100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kumimoji="1"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92B3DA0-B4C9-4358-A9C6-54AE55EB4FA0}"/>
              </a:ext>
            </a:extLst>
          </p:cNvPr>
          <p:cNvSpPr txBox="1"/>
          <p:nvPr/>
        </p:nvSpPr>
        <p:spPr>
          <a:xfrm>
            <a:off x="5450840" y="936010"/>
            <a:ext cx="4074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ja-JP" sz="100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kumimoji="1" lang="en-US" altLang="ja-JP" sz="100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22D673F-A7DF-4F66-989D-CAAAF9BBA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501" y="3952240"/>
            <a:ext cx="3291499" cy="281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47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82592F-D58B-460B-B1D9-459519F71FEC}"/>
              </a:ext>
            </a:extLst>
          </p:cNvPr>
          <p:cNvSpPr txBox="1"/>
          <p:nvPr/>
        </p:nvSpPr>
        <p:spPr>
          <a:xfrm>
            <a:off x="1026160" y="936010"/>
            <a:ext cx="407416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ja-JP" sz="10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kumimoji="1" lang="en-US" altLang="ja-JP" sz="10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</a:t>
            </a:r>
            <a:r>
              <a:rPr kumimoji="1"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ell</a:t>
            </a:r>
          </a:p>
          <a:p>
            <a:r>
              <a:rPr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ja-JP" sz="10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r>
              <a:rPr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op</a:t>
            </a:r>
          </a:p>
          <a:p>
            <a:r>
              <a:rPr kumimoji="1"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1" lang="en-US" altLang="ja-JP" sz="10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r>
              <a:rPr kumimoji="1"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ip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92B3DA0-B4C9-4358-A9C6-54AE55EB4FA0}"/>
              </a:ext>
            </a:extLst>
          </p:cNvPr>
          <p:cNvSpPr txBox="1"/>
          <p:nvPr/>
        </p:nvSpPr>
        <p:spPr>
          <a:xfrm>
            <a:off x="5450840" y="936010"/>
            <a:ext cx="40741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ja-JP" sz="10000" dirty="0">
                <a:latin typeface="Arial Black" panose="020B0A04020102020204" pitchFamily="34" charset="0"/>
                <a:cs typeface="Aharoni" panose="02010803020104030203" pitchFamily="2" charset="-79"/>
              </a:rPr>
              <a:t>1st</a:t>
            </a:r>
            <a:endParaRPr kumimoji="1" lang="en-US" altLang="ja-JP" sz="100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r>
              <a:rPr lang="en-US" altLang="ja-JP" sz="100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kumimoji="1" lang="en-US" altLang="ja-JP" sz="100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22D673F-A7DF-4F66-989D-CAAAF9BBA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501" y="3952240"/>
            <a:ext cx="3291499" cy="281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93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82592F-D58B-460B-B1D9-459519F71FEC}"/>
              </a:ext>
            </a:extLst>
          </p:cNvPr>
          <p:cNvSpPr txBox="1"/>
          <p:nvPr/>
        </p:nvSpPr>
        <p:spPr>
          <a:xfrm>
            <a:off x="1026160" y="936010"/>
            <a:ext cx="407416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ja-JP" sz="10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kumimoji="1" lang="en-US" altLang="ja-JP" sz="10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</a:t>
            </a:r>
            <a:r>
              <a:rPr kumimoji="1"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ell</a:t>
            </a:r>
          </a:p>
          <a:p>
            <a:r>
              <a:rPr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ja-JP" sz="10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r>
              <a:rPr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op</a:t>
            </a:r>
          </a:p>
          <a:p>
            <a:r>
              <a:rPr kumimoji="1"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1" lang="en-US" altLang="ja-JP" sz="10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r>
              <a:rPr kumimoji="1"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ip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92B3DA0-B4C9-4358-A9C6-54AE55EB4FA0}"/>
              </a:ext>
            </a:extLst>
          </p:cNvPr>
          <p:cNvSpPr txBox="1"/>
          <p:nvPr/>
        </p:nvSpPr>
        <p:spPr>
          <a:xfrm>
            <a:off x="5450840" y="936010"/>
            <a:ext cx="40741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ja-JP" sz="10000" dirty="0">
                <a:latin typeface="Arial Black" panose="020B0A04020102020204" pitchFamily="34" charset="0"/>
                <a:cs typeface="Aharoni" panose="02010803020104030203" pitchFamily="2" charset="-79"/>
              </a:rPr>
              <a:t>1st</a:t>
            </a:r>
            <a:endParaRPr kumimoji="1" lang="en-US" altLang="ja-JP" sz="100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r>
              <a:rPr lang="en-US" altLang="ja-JP" sz="10000" dirty="0">
                <a:latin typeface="Arial Black" panose="020B0A04020102020204" pitchFamily="34" charset="0"/>
                <a:cs typeface="Aharoni" panose="02010803020104030203" pitchFamily="2" charset="-79"/>
              </a:rPr>
              <a:t> 3rd</a:t>
            </a:r>
          </a:p>
          <a:p>
            <a:r>
              <a:rPr kumimoji="1" lang="en-US" altLang="ja-JP" sz="100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22D673F-A7DF-4F66-989D-CAAAF9BBA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501" y="3952240"/>
            <a:ext cx="3291499" cy="281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77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82592F-D58B-460B-B1D9-459519F71FEC}"/>
              </a:ext>
            </a:extLst>
          </p:cNvPr>
          <p:cNvSpPr txBox="1"/>
          <p:nvPr/>
        </p:nvSpPr>
        <p:spPr>
          <a:xfrm>
            <a:off x="1026160" y="936010"/>
            <a:ext cx="407416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ja-JP" sz="10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kumimoji="1" lang="en-US" altLang="ja-JP" sz="10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</a:t>
            </a:r>
            <a:r>
              <a:rPr kumimoji="1"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ell</a:t>
            </a:r>
          </a:p>
          <a:p>
            <a:r>
              <a:rPr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ja-JP" sz="10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r>
              <a:rPr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op</a:t>
            </a:r>
          </a:p>
          <a:p>
            <a:r>
              <a:rPr kumimoji="1"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1" lang="en-US" altLang="ja-JP" sz="10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</a:t>
            </a:r>
            <a:r>
              <a:rPr kumimoji="1"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ip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92B3DA0-B4C9-4358-A9C6-54AE55EB4FA0}"/>
              </a:ext>
            </a:extLst>
          </p:cNvPr>
          <p:cNvSpPr txBox="1"/>
          <p:nvPr/>
        </p:nvSpPr>
        <p:spPr>
          <a:xfrm>
            <a:off x="5450840" y="936010"/>
            <a:ext cx="407416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ja-JP" sz="10000" dirty="0">
                <a:latin typeface="Arial Black" panose="020B0A04020102020204" pitchFamily="34" charset="0"/>
                <a:cs typeface="Aharoni" panose="02010803020104030203" pitchFamily="2" charset="-79"/>
              </a:rPr>
              <a:t>1st</a:t>
            </a:r>
            <a:endParaRPr kumimoji="1" lang="en-US" altLang="ja-JP" sz="100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r>
              <a:rPr lang="en-US" altLang="ja-JP" sz="10000" dirty="0">
                <a:latin typeface="Arial Black" panose="020B0A04020102020204" pitchFamily="34" charset="0"/>
                <a:cs typeface="Aharoni" panose="02010803020104030203" pitchFamily="2" charset="-79"/>
              </a:rPr>
              <a:t> 3rd</a:t>
            </a:r>
          </a:p>
          <a:p>
            <a:r>
              <a:rPr kumimoji="1" lang="en-US" altLang="ja-JP" sz="10000" dirty="0">
                <a:latin typeface="Arial Black" panose="020B0A04020102020204" pitchFamily="34" charset="0"/>
                <a:cs typeface="Aharoni" panose="02010803020104030203" pitchFamily="2" charset="-79"/>
              </a:rPr>
              <a:t> 2nd</a:t>
            </a:r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22D673F-A7DF-4F66-989D-CAAAF9BBA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501" y="3952240"/>
            <a:ext cx="3291499" cy="281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69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82592F-D58B-460B-B1D9-459519F71FEC}"/>
              </a:ext>
            </a:extLst>
          </p:cNvPr>
          <p:cNvSpPr txBox="1"/>
          <p:nvPr/>
        </p:nvSpPr>
        <p:spPr>
          <a:xfrm>
            <a:off x="1026160" y="936010"/>
            <a:ext cx="486029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 hill</a:t>
            </a:r>
            <a:endParaRPr kumimoji="1" lang="en-US" altLang="ja-JP" sz="10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 hive</a:t>
            </a:r>
          </a:p>
          <a:p>
            <a:r>
              <a:rPr kumimoji="1"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hidden</a:t>
            </a:r>
            <a:endParaRPr kumimoji="1" lang="en-US" altLang="ja-JP" sz="10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92B3DA0-B4C9-4358-A9C6-54AE55EB4FA0}"/>
              </a:ext>
            </a:extLst>
          </p:cNvPr>
          <p:cNvSpPr txBox="1"/>
          <p:nvPr/>
        </p:nvSpPr>
        <p:spPr>
          <a:xfrm>
            <a:off x="5450840" y="936010"/>
            <a:ext cx="4074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22D673F-A7DF-4F66-989D-CAAAF9BBA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501" y="3952240"/>
            <a:ext cx="3291499" cy="281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64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82592F-D58B-460B-B1D9-459519F71FEC}"/>
              </a:ext>
            </a:extLst>
          </p:cNvPr>
          <p:cNvSpPr txBox="1"/>
          <p:nvPr/>
        </p:nvSpPr>
        <p:spPr>
          <a:xfrm>
            <a:off x="1026160" y="936010"/>
            <a:ext cx="486029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 hill</a:t>
            </a:r>
            <a:endParaRPr kumimoji="1" lang="en-US" altLang="ja-JP" sz="10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 hive</a:t>
            </a:r>
          </a:p>
          <a:p>
            <a:r>
              <a:rPr kumimoji="1"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hidden</a:t>
            </a:r>
            <a:endParaRPr kumimoji="1" lang="en-US" altLang="ja-JP" sz="10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92B3DA0-B4C9-4358-A9C6-54AE55EB4FA0}"/>
              </a:ext>
            </a:extLst>
          </p:cNvPr>
          <p:cNvSpPr txBox="1"/>
          <p:nvPr/>
        </p:nvSpPr>
        <p:spPr>
          <a:xfrm>
            <a:off x="5450840" y="936010"/>
            <a:ext cx="407416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ja-JP" sz="10000" dirty="0">
                <a:latin typeface="Arial Black" panose="020B0A04020102020204" pitchFamily="34" charset="0"/>
                <a:cs typeface="Aharoni" panose="02010803020104030203" pitchFamily="2" charset="-79"/>
              </a:rPr>
              <a:t>2nd</a:t>
            </a:r>
            <a:endParaRPr kumimoji="1" lang="en-US" altLang="ja-JP" sz="100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r>
              <a:rPr lang="en-US" altLang="ja-JP" sz="10000" dirty="0">
                <a:latin typeface="Arial Black" panose="020B0A04020102020204" pitchFamily="34" charset="0"/>
                <a:cs typeface="Aharoni" panose="02010803020104030203" pitchFamily="2" charset="-79"/>
              </a:rPr>
              <a:t> 3rd</a:t>
            </a:r>
          </a:p>
          <a:p>
            <a:r>
              <a:rPr kumimoji="1" lang="en-US" altLang="ja-JP" sz="10000" dirty="0">
                <a:latin typeface="Arial Black" panose="020B0A04020102020204" pitchFamily="34" charset="0"/>
                <a:cs typeface="Aharoni" panose="02010803020104030203" pitchFamily="2" charset="-79"/>
              </a:rPr>
              <a:t> 1st</a:t>
            </a:r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22D673F-A7DF-4F66-989D-CAAAF9BBA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501" y="3952240"/>
            <a:ext cx="3291499" cy="281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76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82592F-D58B-460B-B1D9-459519F71FEC}"/>
              </a:ext>
            </a:extLst>
          </p:cNvPr>
          <p:cNvSpPr txBox="1"/>
          <p:nvPr/>
        </p:nvSpPr>
        <p:spPr>
          <a:xfrm>
            <a:off x="1026160" y="936010"/>
            <a:ext cx="486029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 crisp</a:t>
            </a:r>
          </a:p>
          <a:p>
            <a:r>
              <a:rPr kumimoji="1"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 cross</a:t>
            </a:r>
          </a:p>
          <a:p>
            <a:r>
              <a:rPr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 crab</a:t>
            </a:r>
            <a:endParaRPr kumimoji="1" lang="en-US" altLang="ja-JP" sz="10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92B3DA0-B4C9-4358-A9C6-54AE55EB4FA0}"/>
              </a:ext>
            </a:extLst>
          </p:cNvPr>
          <p:cNvSpPr txBox="1"/>
          <p:nvPr/>
        </p:nvSpPr>
        <p:spPr>
          <a:xfrm>
            <a:off x="5450840" y="936010"/>
            <a:ext cx="407416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ja-JP" sz="10000" dirty="0">
                <a:latin typeface="Arial Black" panose="020B0A04020102020204" pitchFamily="34" charset="0"/>
                <a:cs typeface="Aharoni" panose="02010803020104030203" pitchFamily="2" charset="-79"/>
              </a:rPr>
              <a:t>2nd</a:t>
            </a:r>
            <a:endParaRPr kumimoji="1" lang="en-US" altLang="ja-JP" sz="100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r>
              <a:rPr lang="en-US" altLang="ja-JP" sz="10000" dirty="0">
                <a:latin typeface="Arial Black" panose="020B0A04020102020204" pitchFamily="34" charset="0"/>
                <a:cs typeface="Aharoni" panose="02010803020104030203" pitchFamily="2" charset="-79"/>
              </a:rPr>
              <a:t> 3rd</a:t>
            </a:r>
          </a:p>
          <a:p>
            <a:r>
              <a:rPr kumimoji="1" lang="en-US" altLang="ja-JP" sz="10000" dirty="0">
                <a:latin typeface="Arial Black" panose="020B0A04020102020204" pitchFamily="34" charset="0"/>
                <a:cs typeface="Aharoni" panose="02010803020104030203" pitchFamily="2" charset="-79"/>
              </a:rPr>
              <a:t> 1st</a:t>
            </a:r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22D673F-A7DF-4F66-989D-CAAAF9BBA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501" y="3952240"/>
            <a:ext cx="3291499" cy="281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1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370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D33D1E1-A865-4EF6-8256-021EA7F97585}"/>
              </a:ext>
            </a:extLst>
          </p:cNvPr>
          <p:cNvSpPr txBox="1"/>
          <p:nvPr/>
        </p:nvSpPr>
        <p:spPr>
          <a:xfrm>
            <a:off x="114300" y="215266"/>
            <a:ext cx="3171825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2800" dirty="0">
                <a:latin typeface="Arial Black" panose="020B0A04020102020204" pitchFamily="34" charset="0"/>
              </a:rPr>
              <a:t>s</a:t>
            </a:r>
            <a:r>
              <a:rPr kumimoji="1" lang="en-US" altLang="ja-JP" sz="2800" dirty="0">
                <a:latin typeface="Arial Black" panose="020B0A04020102020204" pitchFamily="34" charset="0"/>
              </a:rPr>
              <a:t>hell	1st</a:t>
            </a:r>
          </a:p>
          <a:p>
            <a:r>
              <a:rPr lang="en-US" altLang="ja-JP" sz="2800" dirty="0">
                <a:latin typeface="Arial Black" panose="020B0A04020102020204" pitchFamily="34" charset="0"/>
              </a:rPr>
              <a:t> shop	3rd</a:t>
            </a:r>
          </a:p>
          <a:p>
            <a:r>
              <a:rPr kumimoji="1" lang="en-US" altLang="ja-JP" sz="2800" dirty="0">
                <a:latin typeface="Arial Black" panose="020B0A04020102020204" pitchFamily="34" charset="0"/>
              </a:rPr>
              <a:t> ship	2nd</a:t>
            </a:r>
          </a:p>
          <a:p>
            <a:endParaRPr lang="en-US" altLang="ja-JP" sz="2800" dirty="0">
              <a:latin typeface="Arial Black" panose="020B0A04020102020204" pitchFamily="34" charset="0"/>
            </a:endParaRPr>
          </a:p>
          <a:p>
            <a:r>
              <a:rPr kumimoji="1" lang="en-US" altLang="ja-JP" sz="2800" dirty="0">
                <a:latin typeface="Arial Black" panose="020B0A04020102020204" pitchFamily="34" charset="0"/>
              </a:rPr>
              <a:t> pet		3rd</a:t>
            </a:r>
          </a:p>
          <a:p>
            <a:r>
              <a:rPr lang="en-US" altLang="ja-JP" sz="2800" dirty="0">
                <a:latin typeface="Arial Black" panose="020B0A04020102020204" pitchFamily="34" charset="0"/>
              </a:rPr>
              <a:t> pen		1st</a:t>
            </a:r>
          </a:p>
          <a:p>
            <a:r>
              <a:rPr kumimoji="1" lang="en-US" altLang="ja-JP" sz="2800" dirty="0">
                <a:latin typeface="Arial Black" panose="020B0A04020102020204" pitchFamily="34" charset="0"/>
              </a:rPr>
              <a:t> people	2nd</a:t>
            </a:r>
          </a:p>
          <a:p>
            <a:endParaRPr lang="en-US" altLang="ja-JP" sz="2800" dirty="0">
              <a:latin typeface="Arial Black" panose="020B0A04020102020204" pitchFamily="34" charset="0"/>
            </a:endParaRPr>
          </a:p>
          <a:p>
            <a:r>
              <a:rPr lang="en-US" altLang="ja-JP" sz="2800" dirty="0">
                <a:latin typeface="Arial Black" panose="020B0A04020102020204" pitchFamily="34" charset="0"/>
              </a:rPr>
              <a:t> m</a:t>
            </a:r>
            <a:r>
              <a:rPr kumimoji="1" lang="en-US" altLang="ja-JP" sz="2800" dirty="0">
                <a:latin typeface="Arial Black" panose="020B0A04020102020204" pitchFamily="34" charset="0"/>
              </a:rPr>
              <a:t>arch	3rd</a:t>
            </a:r>
          </a:p>
          <a:p>
            <a:r>
              <a:rPr kumimoji="1" lang="en-US" altLang="ja-JP" sz="2800" dirty="0">
                <a:latin typeface="Arial Black" panose="020B0A04020102020204" pitchFamily="34" charset="0"/>
              </a:rPr>
              <a:t> magpie	1st</a:t>
            </a:r>
          </a:p>
          <a:p>
            <a:r>
              <a:rPr lang="en-US" altLang="ja-JP" sz="2800" dirty="0">
                <a:latin typeface="Arial Black" panose="020B0A04020102020204" pitchFamily="34" charset="0"/>
              </a:rPr>
              <a:t> make	2nd</a:t>
            </a:r>
          </a:p>
          <a:p>
            <a:r>
              <a:rPr kumimoji="1" lang="en-US" altLang="ja-JP" sz="2800" dirty="0">
                <a:latin typeface="Arial Black" panose="020B0A04020102020204" pitchFamily="34" charset="0"/>
              </a:rPr>
              <a:t> </a:t>
            </a:r>
          </a:p>
          <a:p>
            <a:r>
              <a:rPr lang="en-US" altLang="ja-JP" sz="2800" dirty="0">
                <a:latin typeface="Arial Black" panose="020B0A04020102020204" pitchFamily="34" charset="0"/>
              </a:rPr>
              <a:t> drink	2nd</a:t>
            </a:r>
          </a:p>
          <a:p>
            <a:r>
              <a:rPr kumimoji="1" lang="en-US" altLang="ja-JP" sz="2800" dirty="0">
                <a:latin typeface="Arial Black" panose="020B0A04020102020204" pitchFamily="34" charset="0"/>
              </a:rPr>
              <a:t> dress	1st</a:t>
            </a:r>
          </a:p>
          <a:p>
            <a:r>
              <a:rPr lang="en-US" altLang="ja-JP" sz="2800" dirty="0">
                <a:latin typeface="Arial Black" panose="020B0A04020102020204" pitchFamily="34" charset="0"/>
              </a:rPr>
              <a:t> drum	3rd</a:t>
            </a:r>
            <a:endParaRPr kumimoji="1" lang="en-US" altLang="ja-JP" sz="2800" dirty="0">
              <a:latin typeface="Arial Black" panose="020B0A04020102020204" pitchFamily="34" charset="0"/>
            </a:endParaRPr>
          </a:p>
          <a:p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893DF79-365C-4EBF-A272-7590E9E69FC0}"/>
              </a:ext>
            </a:extLst>
          </p:cNvPr>
          <p:cNvSpPr txBox="1"/>
          <p:nvPr/>
        </p:nvSpPr>
        <p:spPr>
          <a:xfrm>
            <a:off x="4510087" y="215266"/>
            <a:ext cx="3171825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Arial Black" panose="020B0A04020102020204" pitchFamily="34" charset="0"/>
              </a:rPr>
              <a:t> hill</a:t>
            </a:r>
            <a:r>
              <a:rPr kumimoji="1" lang="en-US" altLang="ja-JP" sz="2800" dirty="0">
                <a:latin typeface="Arial Black" panose="020B0A04020102020204" pitchFamily="34" charset="0"/>
              </a:rPr>
              <a:t>		2nd</a:t>
            </a:r>
          </a:p>
          <a:p>
            <a:r>
              <a:rPr lang="en-US" altLang="ja-JP" sz="2800" dirty="0">
                <a:latin typeface="Arial Black" panose="020B0A04020102020204" pitchFamily="34" charset="0"/>
              </a:rPr>
              <a:t> hive	3rd</a:t>
            </a:r>
          </a:p>
          <a:p>
            <a:r>
              <a:rPr lang="en-US" altLang="ja-JP" sz="2800" dirty="0">
                <a:latin typeface="Arial Black" panose="020B0A04020102020204" pitchFamily="34" charset="0"/>
              </a:rPr>
              <a:t> hidden	1st</a:t>
            </a:r>
          </a:p>
          <a:p>
            <a:r>
              <a:rPr kumimoji="1" lang="en-US" altLang="ja-JP" sz="2800" dirty="0">
                <a:latin typeface="Arial Black" panose="020B0A04020102020204" pitchFamily="34" charset="0"/>
              </a:rPr>
              <a:t> </a:t>
            </a:r>
          </a:p>
          <a:p>
            <a:r>
              <a:rPr lang="en-US" altLang="ja-JP" sz="2800" dirty="0">
                <a:latin typeface="Arial Black" panose="020B0A04020102020204" pitchFamily="34" charset="0"/>
              </a:rPr>
              <a:t> rocket</a:t>
            </a:r>
            <a:r>
              <a:rPr kumimoji="1" lang="en-US" altLang="ja-JP" sz="2800" dirty="0">
                <a:latin typeface="Arial Black" panose="020B0A04020102020204" pitchFamily="34" charset="0"/>
              </a:rPr>
              <a:t>	</a:t>
            </a:r>
            <a:r>
              <a:rPr lang="en-US" altLang="ja-JP" sz="2800" dirty="0">
                <a:latin typeface="Arial Black" panose="020B0A04020102020204" pitchFamily="34" charset="0"/>
              </a:rPr>
              <a:t>1st</a:t>
            </a:r>
            <a:endParaRPr kumimoji="1" lang="en-US" altLang="ja-JP" sz="2800" dirty="0">
              <a:latin typeface="Arial Black" panose="020B0A04020102020204" pitchFamily="34" charset="0"/>
            </a:endParaRPr>
          </a:p>
          <a:p>
            <a:r>
              <a:rPr lang="en-US" altLang="ja-JP" sz="2800" dirty="0">
                <a:latin typeface="Arial Black" panose="020B0A04020102020204" pitchFamily="34" charset="0"/>
              </a:rPr>
              <a:t> roof		2nd</a:t>
            </a:r>
          </a:p>
          <a:p>
            <a:r>
              <a:rPr kumimoji="1" lang="en-US" altLang="ja-JP" sz="2800" dirty="0">
                <a:latin typeface="Arial Black" panose="020B0A04020102020204" pitchFamily="34" charset="0"/>
              </a:rPr>
              <a:t> </a:t>
            </a:r>
            <a:r>
              <a:rPr lang="en-US" altLang="ja-JP" sz="2800" dirty="0">
                <a:latin typeface="Arial Black" panose="020B0A04020102020204" pitchFamily="34" charset="0"/>
              </a:rPr>
              <a:t>round</a:t>
            </a:r>
            <a:r>
              <a:rPr kumimoji="1" lang="en-US" altLang="ja-JP" sz="2800" dirty="0">
                <a:latin typeface="Arial Black" panose="020B0A04020102020204" pitchFamily="34" charset="0"/>
              </a:rPr>
              <a:t>	</a:t>
            </a:r>
            <a:r>
              <a:rPr lang="en-US" altLang="ja-JP" sz="2800" dirty="0">
                <a:latin typeface="Arial Black" panose="020B0A04020102020204" pitchFamily="34" charset="0"/>
              </a:rPr>
              <a:t>3rd</a:t>
            </a:r>
            <a:endParaRPr kumimoji="1" lang="en-US" altLang="ja-JP" sz="2800" dirty="0">
              <a:latin typeface="Arial Black" panose="020B0A04020102020204" pitchFamily="34" charset="0"/>
            </a:endParaRPr>
          </a:p>
          <a:p>
            <a:endParaRPr lang="en-US" altLang="ja-JP" sz="2800" dirty="0">
              <a:latin typeface="Arial Black" panose="020B0A04020102020204" pitchFamily="34" charset="0"/>
            </a:endParaRPr>
          </a:p>
          <a:p>
            <a:r>
              <a:rPr lang="en-US" altLang="ja-JP" sz="2800" dirty="0">
                <a:latin typeface="Arial Black" panose="020B0A04020102020204" pitchFamily="34" charset="0"/>
              </a:rPr>
              <a:t> eat	</a:t>
            </a:r>
            <a:r>
              <a:rPr kumimoji="1" lang="en-US" altLang="ja-JP" sz="2800" dirty="0">
                <a:latin typeface="Arial Black" panose="020B0A04020102020204" pitchFamily="34" charset="0"/>
              </a:rPr>
              <a:t>	3rd</a:t>
            </a:r>
          </a:p>
          <a:p>
            <a:r>
              <a:rPr kumimoji="1" lang="en-US" altLang="ja-JP" sz="2800" dirty="0">
                <a:latin typeface="Arial Black" panose="020B0A04020102020204" pitchFamily="34" charset="0"/>
              </a:rPr>
              <a:t> </a:t>
            </a:r>
            <a:r>
              <a:rPr lang="en-US" altLang="ja-JP" sz="2800" dirty="0">
                <a:latin typeface="Arial Black" panose="020B0A04020102020204" pitchFamily="34" charset="0"/>
              </a:rPr>
              <a:t>east</a:t>
            </a:r>
            <a:r>
              <a:rPr kumimoji="1" lang="en-US" altLang="ja-JP" sz="2800" dirty="0">
                <a:latin typeface="Arial Black" panose="020B0A04020102020204" pitchFamily="34" charset="0"/>
              </a:rPr>
              <a:t>	</a:t>
            </a:r>
            <a:r>
              <a:rPr lang="en-US" altLang="ja-JP" sz="2800" dirty="0">
                <a:latin typeface="Arial Black" panose="020B0A04020102020204" pitchFamily="34" charset="0"/>
              </a:rPr>
              <a:t>2nd</a:t>
            </a:r>
            <a:endParaRPr kumimoji="1" lang="en-US" altLang="ja-JP" sz="2800" dirty="0">
              <a:latin typeface="Arial Black" panose="020B0A04020102020204" pitchFamily="34" charset="0"/>
            </a:endParaRPr>
          </a:p>
          <a:p>
            <a:r>
              <a:rPr lang="en-US" altLang="ja-JP" sz="2800" dirty="0">
                <a:latin typeface="Arial Black" panose="020B0A04020102020204" pitchFamily="34" charset="0"/>
              </a:rPr>
              <a:t> each	1st</a:t>
            </a:r>
          </a:p>
          <a:p>
            <a:r>
              <a:rPr kumimoji="1" lang="en-US" altLang="ja-JP" sz="2800" dirty="0">
                <a:latin typeface="Arial Black" panose="020B0A04020102020204" pitchFamily="34" charset="0"/>
              </a:rPr>
              <a:t> </a:t>
            </a:r>
          </a:p>
          <a:p>
            <a:r>
              <a:rPr lang="en-US" altLang="ja-JP" sz="2800" dirty="0">
                <a:latin typeface="Arial Black" panose="020B0A04020102020204" pitchFamily="34" charset="0"/>
              </a:rPr>
              <a:t> need	1st</a:t>
            </a:r>
          </a:p>
          <a:p>
            <a:r>
              <a:rPr kumimoji="1" lang="en-US" altLang="ja-JP" sz="2800" dirty="0">
                <a:latin typeface="Arial Black" panose="020B0A04020102020204" pitchFamily="34" charset="0"/>
              </a:rPr>
              <a:t> </a:t>
            </a:r>
            <a:r>
              <a:rPr lang="en-US" altLang="ja-JP" sz="2800" dirty="0">
                <a:latin typeface="Arial Black" panose="020B0A04020102020204" pitchFamily="34" charset="0"/>
              </a:rPr>
              <a:t>nest</a:t>
            </a:r>
            <a:r>
              <a:rPr kumimoji="1" lang="en-US" altLang="ja-JP" sz="2800" dirty="0">
                <a:latin typeface="Arial Black" panose="020B0A04020102020204" pitchFamily="34" charset="0"/>
              </a:rPr>
              <a:t>	</a:t>
            </a:r>
            <a:r>
              <a:rPr lang="en-US" altLang="ja-JP" sz="2800" dirty="0">
                <a:latin typeface="Arial Black" panose="020B0A04020102020204" pitchFamily="34" charset="0"/>
              </a:rPr>
              <a:t>2nd</a:t>
            </a:r>
            <a:endParaRPr kumimoji="1" lang="en-US" altLang="ja-JP" sz="2800" dirty="0">
              <a:latin typeface="Arial Black" panose="020B0A04020102020204" pitchFamily="34" charset="0"/>
            </a:endParaRPr>
          </a:p>
          <a:p>
            <a:r>
              <a:rPr lang="en-US" altLang="ja-JP" sz="2800" dirty="0">
                <a:latin typeface="Arial Black" panose="020B0A04020102020204" pitchFamily="34" charset="0"/>
              </a:rPr>
              <a:t> next	3rd</a:t>
            </a:r>
            <a:endParaRPr kumimoji="1" lang="en-US" altLang="ja-JP" sz="2800" dirty="0">
              <a:latin typeface="Arial Black" panose="020B0A04020102020204" pitchFamily="34" charset="0"/>
            </a:endParaRPr>
          </a:p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12ED09F-978D-4EA5-9CFA-9DE11332519C}"/>
              </a:ext>
            </a:extLst>
          </p:cNvPr>
          <p:cNvSpPr txBox="1"/>
          <p:nvPr/>
        </p:nvSpPr>
        <p:spPr>
          <a:xfrm>
            <a:off x="8905875" y="215266"/>
            <a:ext cx="3171825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2800" dirty="0">
                <a:latin typeface="Arial Black" panose="020B0A04020102020204" pitchFamily="34" charset="0"/>
              </a:rPr>
              <a:t>crisp</a:t>
            </a:r>
            <a:r>
              <a:rPr kumimoji="1" lang="en-US" altLang="ja-JP" sz="2800" dirty="0">
                <a:latin typeface="Arial Black" panose="020B0A04020102020204" pitchFamily="34" charset="0"/>
              </a:rPr>
              <a:t>	</a:t>
            </a:r>
            <a:r>
              <a:rPr lang="en-US" altLang="ja-JP" sz="2800" dirty="0">
                <a:latin typeface="Arial Black" panose="020B0A04020102020204" pitchFamily="34" charset="0"/>
              </a:rPr>
              <a:t>2nd</a:t>
            </a:r>
            <a:endParaRPr kumimoji="1" lang="en-US" altLang="ja-JP" sz="2800" dirty="0">
              <a:latin typeface="Arial Black" panose="020B0A04020102020204" pitchFamily="34" charset="0"/>
            </a:endParaRPr>
          </a:p>
          <a:p>
            <a:r>
              <a:rPr lang="en-US" altLang="ja-JP" sz="2800" dirty="0">
                <a:latin typeface="Arial Black" panose="020B0A04020102020204" pitchFamily="34" charset="0"/>
              </a:rPr>
              <a:t> cross	3rd</a:t>
            </a:r>
          </a:p>
          <a:p>
            <a:r>
              <a:rPr kumimoji="1" lang="en-US" altLang="ja-JP" sz="2800" dirty="0">
                <a:latin typeface="Arial Black" panose="020B0A04020102020204" pitchFamily="34" charset="0"/>
              </a:rPr>
              <a:t> </a:t>
            </a:r>
            <a:r>
              <a:rPr lang="en-US" altLang="ja-JP" sz="2800" dirty="0">
                <a:latin typeface="Arial Black" panose="020B0A04020102020204" pitchFamily="34" charset="0"/>
              </a:rPr>
              <a:t>crab</a:t>
            </a:r>
            <a:r>
              <a:rPr kumimoji="1" lang="en-US" altLang="ja-JP" sz="2800" dirty="0">
                <a:latin typeface="Arial Black" panose="020B0A04020102020204" pitchFamily="34" charset="0"/>
              </a:rPr>
              <a:t>	</a:t>
            </a:r>
            <a:r>
              <a:rPr lang="en-US" altLang="ja-JP" sz="2800" dirty="0">
                <a:latin typeface="Arial Black" panose="020B0A04020102020204" pitchFamily="34" charset="0"/>
              </a:rPr>
              <a:t>1st</a:t>
            </a:r>
            <a:endParaRPr kumimoji="1" lang="en-US" altLang="ja-JP" sz="2800" dirty="0">
              <a:latin typeface="Arial Black" panose="020B0A04020102020204" pitchFamily="34" charset="0"/>
            </a:endParaRPr>
          </a:p>
          <a:p>
            <a:endParaRPr lang="en-US" altLang="ja-JP" sz="2800" dirty="0">
              <a:latin typeface="Arial Black" panose="020B0A04020102020204" pitchFamily="34" charset="0"/>
            </a:endParaRPr>
          </a:p>
          <a:p>
            <a:r>
              <a:rPr kumimoji="1" lang="en-US" altLang="ja-JP" sz="2800" dirty="0">
                <a:latin typeface="Arial Black" panose="020B0A04020102020204" pitchFamily="34" charset="0"/>
              </a:rPr>
              <a:t> </a:t>
            </a:r>
            <a:r>
              <a:rPr lang="en-US" altLang="ja-JP" sz="2800" dirty="0">
                <a:latin typeface="Arial Black" panose="020B0A04020102020204" pitchFamily="34" charset="0"/>
              </a:rPr>
              <a:t>tree</a:t>
            </a:r>
            <a:r>
              <a:rPr kumimoji="1" lang="en-US" altLang="ja-JP" sz="2800" dirty="0">
                <a:latin typeface="Arial Black" panose="020B0A04020102020204" pitchFamily="34" charset="0"/>
              </a:rPr>
              <a:t>		</a:t>
            </a:r>
            <a:r>
              <a:rPr lang="en-US" altLang="ja-JP" sz="2800" dirty="0">
                <a:latin typeface="Arial Black" panose="020B0A04020102020204" pitchFamily="34" charset="0"/>
              </a:rPr>
              <a:t>2nd</a:t>
            </a:r>
            <a:endParaRPr kumimoji="1" lang="en-US" altLang="ja-JP" sz="2800" dirty="0">
              <a:latin typeface="Arial Black" panose="020B0A04020102020204" pitchFamily="34" charset="0"/>
            </a:endParaRPr>
          </a:p>
          <a:p>
            <a:r>
              <a:rPr lang="en-US" altLang="ja-JP" sz="2800" dirty="0">
                <a:latin typeface="Arial Black" panose="020B0A04020102020204" pitchFamily="34" charset="0"/>
              </a:rPr>
              <a:t> train	1st</a:t>
            </a:r>
          </a:p>
          <a:p>
            <a:r>
              <a:rPr kumimoji="1" lang="en-US" altLang="ja-JP" sz="2800" dirty="0">
                <a:latin typeface="Arial Black" panose="020B0A04020102020204" pitchFamily="34" charset="0"/>
              </a:rPr>
              <a:t> </a:t>
            </a:r>
            <a:r>
              <a:rPr lang="en-US" altLang="ja-JP" sz="2800" dirty="0">
                <a:latin typeface="Arial Black" panose="020B0A04020102020204" pitchFamily="34" charset="0"/>
              </a:rPr>
              <a:t>trick</a:t>
            </a:r>
            <a:r>
              <a:rPr kumimoji="1" lang="en-US" altLang="ja-JP" sz="2800" dirty="0">
                <a:latin typeface="Arial Black" panose="020B0A04020102020204" pitchFamily="34" charset="0"/>
              </a:rPr>
              <a:t>	</a:t>
            </a:r>
            <a:r>
              <a:rPr lang="en-US" altLang="ja-JP" sz="2800" dirty="0">
                <a:latin typeface="Arial Black" panose="020B0A04020102020204" pitchFamily="34" charset="0"/>
              </a:rPr>
              <a:t>3rd</a:t>
            </a:r>
            <a:endParaRPr kumimoji="1" lang="en-US" altLang="ja-JP" sz="2800" dirty="0">
              <a:latin typeface="Arial Black" panose="020B0A04020102020204" pitchFamily="34" charset="0"/>
            </a:endParaRPr>
          </a:p>
          <a:p>
            <a:endParaRPr lang="en-US" altLang="ja-JP" sz="2800" dirty="0">
              <a:latin typeface="Arial Black" panose="020B0A04020102020204" pitchFamily="34" charset="0"/>
            </a:endParaRPr>
          </a:p>
          <a:p>
            <a:r>
              <a:rPr lang="en-US" altLang="ja-JP" sz="2800" dirty="0">
                <a:latin typeface="Arial Black" panose="020B0A04020102020204" pitchFamily="34" charset="0"/>
              </a:rPr>
              <a:t> world</a:t>
            </a:r>
            <a:r>
              <a:rPr kumimoji="1" lang="en-US" altLang="ja-JP" sz="2800" dirty="0">
                <a:latin typeface="Arial Black" panose="020B0A04020102020204" pitchFamily="34" charset="0"/>
              </a:rPr>
              <a:t>	3rd</a:t>
            </a:r>
          </a:p>
          <a:p>
            <a:r>
              <a:rPr kumimoji="1" lang="en-US" altLang="ja-JP" sz="2800" dirty="0">
                <a:latin typeface="Arial Black" panose="020B0A04020102020204" pitchFamily="34" charset="0"/>
              </a:rPr>
              <a:t> </a:t>
            </a:r>
            <a:r>
              <a:rPr lang="en-US" altLang="ja-JP" sz="2800" dirty="0">
                <a:latin typeface="Arial Black" panose="020B0A04020102020204" pitchFamily="34" charset="0"/>
              </a:rPr>
              <a:t>wood</a:t>
            </a:r>
            <a:r>
              <a:rPr kumimoji="1" lang="en-US" altLang="ja-JP" sz="2800" dirty="0">
                <a:latin typeface="Arial Black" panose="020B0A04020102020204" pitchFamily="34" charset="0"/>
              </a:rPr>
              <a:t>	</a:t>
            </a:r>
            <a:r>
              <a:rPr lang="en-US" altLang="ja-JP" sz="2800" dirty="0">
                <a:latin typeface="Arial Black" panose="020B0A04020102020204" pitchFamily="34" charset="0"/>
              </a:rPr>
              <a:t>2nd</a:t>
            </a:r>
            <a:endParaRPr kumimoji="1" lang="en-US" altLang="ja-JP" sz="2800" dirty="0">
              <a:latin typeface="Arial Black" panose="020B0A04020102020204" pitchFamily="34" charset="0"/>
            </a:endParaRPr>
          </a:p>
          <a:p>
            <a:r>
              <a:rPr lang="en-US" altLang="ja-JP" sz="2800" dirty="0">
                <a:latin typeface="Arial Black" panose="020B0A04020102020204" pitchFamily="34" charset="0"/>
              </a:rPr>
              <a:t> wolf	1st</a:t>
            </a:r>
          </a:p>
          <a:p>
            <a:r>
              <a:rPr kumimoji="1" lang="en-US" altLang="ja-JP" sz="2800" dirty="0">
                <a:latin typeface="Arial Black" panose="020B0A04020102020204" pitchFamily="34" charset="0"/>
              </a:rPr>
              <a:t> </a:t>
            </a:r>
          </a:p>
          <a:p>
            <a:r>
              <a:rPr lang="en-US" altLang="ja-JP" sz="2800" dirty="0">
                <a:latin typeface="Arial Black" panose="020B0A04020102020204" pitchFamily="34" charset="0"/>
              </a:rPr>
              <a:t> knee	1st</a:t>
            </a:r>
          </a:p>
          <a:p>
            <a:r>
              <a:rPr kumimoji="1" lang="en-US" altLang="ja-JP" sz="2800" dirty="0">
                <a:latin typeface="Arial Black" panose="020B0A04020102020204" pitchFamily="34" charset="0"/>
              </a:rPr>
              <a:t> </a:t>
            </a:r>
            <a:r>
              <a:rPr lang="en-US" altLang="ja-JP" sz="2800" dirty="0">
                <a:latin typeface="Arial Black" panose="020B0A04020102020204" pitchFamily="34" charset="0"/>
              </a:rPr>
              <a:t>knock</a:t>
            </a:r>
            <a:r>
              <a:rPr kumimoji="1" lang="en-US" altLang="ja-JP" sz="2800" dirty="0">
                <a:latin typeface="Arial Black" panose="020B0A04020102020204" pitchFamily="34" charset="0"/>
              </a:rPr>
              <a:t>	</a:t>
            </a:r>
            <a:r>
              <a:rPr lang="en-US" altLang="ja-JP" sz="2800" dirty="0">
                <a:latin typeface="Arial Black" panose="020B0A04020102020204" pitchFamily="34" charset="0"/>
              </a:rPr>
              <a:t>3rd</a:t>
            </a:r>
            <a:endParaRPr kumimoji="1" lang="en-US" altLang="ja-JP" sz="2800" dirty="0">
              <a:latin typeface="Arial Black" panose="020B0A04020102020204" pitchFamily="34" charset="0"/>
            </a:endParaRPr>
          </a:p>
          <a:p>
            <a:r>
              <a:rPr lang="en-US" altLang="ja-JP" sz="2800" dirty="0">
                <a:latin typeface="Arial Black" panose="020B0A04020102020204" pitchFamily="34" charset="0"/>
              </a:rPr>
              <a:t> knife	2nd</a:t>
            </a:r>
            <a:endParaRPr kumimoji="1" lang="en-US" altLang="ja-JP" sz="2800" dirty="0">
              <a:latin typeface="Arial Black" panose="020B0A04020102020204" pitchFamily="34" charset="0"/>
            </a:endParaRPr>
          </a:p>
          <a:p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2E39F91-BC6D-4419-844E-C5013E00F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105" y="3013522"/>
            <a:ext cx="1138237" cy="83095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E155DD4-D621-46FF-A747-7E1868CFF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260" y="3044464"/>
            <a:ext cx="1095852" cy="80001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F54D8B0-6BBE-4BA8-92FB-1B96E5792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794" y="4637922"/>
            <a:ext cx="863665" cy="86366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36CF56E-7EC6-48B1-88AC-14990B1BF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424" y="1343503"/>
            <a:ext cx="1909175" cy="72548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F35E345-9523-4ACE-A80C-3666A5ACB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0617" y="1331913"/>
            <a:ext cx="1896020" cy="72548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1A1014F-DA77-4D12-98C9-402F3DB7AA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7705" y="4642666"/>
            <a:ext cx="876084" cy="87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2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193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uzz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68964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6BA888-9308-4060-9CCE-55E9AB979F92}"/>
              </a:ext>
            </a:extLst>
          </p:cNvPr>
          <p:cNvSpPr txBox="1"/>
          <p:nvPr/>
        </p:nvSpPr>
        <p:spPr>
          <a:xfrm>
            <a:off x="504825" y="361950"/>
            <a:ext cx="1106805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/>
              <a:t>t</a:t>
            </a:r>
            <a:r>
              <a:rPr kumimoji="1" lang="en-US" altLang="ja-JP" sz="6000" b="1" dirty="0"/>
              <a:t>here or their?</a:t>
            </a:r>
          </a:p>
          <a:p>
            <a:endParaRPr lang="en-US" altLang="ja-JP" sz="6000" dirty="0"/>
          </a:p>
          <a:p>
            <a:endParaRPr lang="en-US" altLang="ja-JP" sz="6000" dirty="0"/>
          </a:p>
          <a:p>
            <a:r>
              <a:rPr lang="en-US" altLang="ja-JP" sz="6000" u="sng" dirty="0"/>
              <a:t>			</a:t>
            </a:r>
            <a:r>
              <a:rPr lang="en-US" altLang="ja-JP" sz="6000" dirty="0"/>
              <a:t> they are!  Up </a:t>
            </a:r>
            <a:r>
              <a:rPr lang="en-US" altLang="ja-JP" sz="6000" u="sng" dirty="0"/>
              <a:t>			</a:t>
            </a:r>
            <a:r>
              <a:rPr lang="en-US" altLang="ja-JP" sz="6000" dirty="0"/>
              <a:t>.</a:t>
            </a:r>
          </a:p>
          <a:p>
            <a:endParaRPr lang="en-US" altLang="ja-JP" sz="6000" dirty="0"/>
          </a:p>
          <a:p>
            <a:r>
              <a:rPr lang="en-US" altLang="ja-JP" sz="6000" u="sng" dirty="0"/>
              <a:t>			</a:t>
            </a:r>
            <a:r>
              <a:rPr lang="en-US" altLang="ja-JP" sz="6000" dirty="0"/>
              <a:t>toys are over </a:t>
            </a:r>
            <a:r>
              <a:rPr lang="en-US" altLang="ja-JP" sz="6000" u="sng" dirty="0"/>
              <a:t>			</a:t>
            </a:r>
            <a:r>
              <a:rPr lang="en-US" altLang="ja-JP" sz="6000" dirty="0"/>
              <a:t>.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2284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6BA888-9308-4060-9CCE-55E9AB979F92}"/>
              </a:ext>
            </a:extLst>
          </p:cNvPr>
          <p:cNvSpPr txBox="1"/>
          <p:nvPr/>
        </p:nvSpPr>
        <p:spPr>
          <a:xfrm>
            <a:off x="504825" y="361950"/>
            <a:ext cx="1106805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/>
              <a:t>t</a:t>
            </a:r>
            <a:r>
              <a:rPr kumimoji="1" lang="en-US" altLang="ja-JP" sz="6000" b="1" dirty="0"/>
              <a:t>here or their?</a:t>
            </a:r>
          </a:p>
          <a:p>
            <a:endParaRPr lang="en-US" altLang="ja-JP" sz="6000" dirty="0"/>
          </a:p>
          <a:p>
            <a:endParaRPr lang="en-US" altLang="ja-JP" sz="6000" dirty="0"/>
          </a:p>
          <a:p>
            <a:r>
              <a:rPr lang="en-US" altLang="ja-JP" sz="6000" u="sng" dirty="0"/>
              <a:t>There	</a:t>
            </a:r>
            <a:r>
              <a:rPr lang="en-US" altLang="ja-JP" sz="6000" dirty="0"/>
              <a:t> they are!  Up </a:t>
            </a:r>
            <a:r>
              <a:rPr lang="en-US" altLang="ja-JP" sz="6000" u="sng" dirty="0"/>
              <a:t>	there</a:t>
            </a:r>
            <a:r>
              <a:rPr lang="en-US" altLang="ja-JP" sz="6000" dirty="0"/>
              <a:t>.</a:t>
            </a:r>
          </a:p>
          <a:p>
            <a:endParaRPr lang="en-US" altLang="ja-JP" sz="6000" dirty="0"/>
          </a:p>
          <a:p>
            <a:r>
              <a:rPr lang="en-US" altLang="ja-JP" sz="6000" u="sng" dirty="0"/>
              <a:t>			</a:t>
            </a:r>
            <a:r>
              <a:rPr lang="en-US" altLang="ja-JP" sz="6000" dirty="0"/>
              <a:t>toys are over </a:t>
            </a:r>
            <a:r>
              <a:rPr lang="en-US" altLang="ja-JP" sz="6000" u="sng" dirty="0"/>
              <a:t>			</a:t>
            </a:r>
            <a:r>
              <a:rPr lang="en-US" altLang="ja-JP" sz="6000" dirty="0"/>
              <a:t>.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452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6BA888-9308-4060-9CCE-55E9AB979F92}"/>
              </a:ext>
            </a:extLst>
          </p:cNvPr>
          <p:cNvSpPr txBox="1"/>
          <p:nvPr/>
        </p:nvSpPr>
        <p:spPr>
          <a:xfrm>
            <a:off x="504825" y="361950"/>
            <a:ext cx="1106805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/>
              <a:t>t</a:t>
            </a:r>
            <a:r>
              <a:rPr kumimoji="1" lang="en-US" altLang="ja-JP" sz="6000" b="1" dirty="0"/>
              <a:t>here or their?</a:t>
            </a:r>
          </a:p>
          <a:p>
            <a:endParaRPr lang="en-US" altLang="ja-JP" sz="6000" dirty="0"/>
          </a:p>
          <a:p>
            <a:endParaRPr lang="en-US" altLang="ja-JP" sz="6000" dirty="0"/>
          </a:p>
          <a:p>
            <a:r>
              <a:rPr lang="en-US" altLang="ja-JP" sz="6000" u="sng" dirty="0"/>
              <a:t>There	</a:t>
            </a:r>
            <a:r>
              <a:rPr lang="en-US" altLang="ja-JP" sz="6000" dirty="0"/>
              <a:t> they are!  Up </a:t>
            </a:r>
            <a:r>
              <a:rPr lang="en-US" altLang="ja-JP" sz="6000" u="sng" dirty="0"/>
              <a:t>	there</a:t>
            </a:r>
            <a:r>
              <a:rPr lang="en-US" altLang="ja-JP" sz="6000" dirty="0"/>
              <a:t>.</a:t>
            </a:r>
          </a:p>
          <a:p>
            <a:endParaRPr lang="en-US" altLang="ja-JP" sz="6000" dirty="0"/>
          </a:p>
          <a:p>
            <a:r>
              <a:rPr lang="en-US" altLang="ja-JP" sz="6000" u="sng" dirty="0"/>
              <a:t>Their 	</a:t>
            </a:r>
            <a:r>
              <a:rPr lang="en-US" altLang="ja-JP" sz="6000" dirty="0"/>
              <a:t>toys are over </a:t>
            </a:r>
            <a:r>
              <a:rPr lang="en-US" altLang="ja-JP" sz="6000" u="sng" dirty="0"/>
              <a:t>	there</a:t>
            </a:r>
            <a:r>
              <a:rPr lang="en-US" altLang="ja-JP" sz="6000" dirty="0"/>
              <a:t>.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4894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6BA888-9308-4060-9CCE-55E9AB979F92}"/>
              </a:ext>
            </a:extLst>
          </p:cNvPr>
          <p:cNvSpPr txBox="1"/>
          <p:nvPr/>
        </p:nvSpPr>
        <p:spPr>
          <a:xfrm>
            <a:off x="504824" y="361950"/>
            <a:ext cx="1151572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/>
              <a:t>are</a:t>
            </a:r>
            <a:r>
              <a:rPr kumimoji="1" lang="en-US" altLang="ja-JP" sz="6000" b="1" dirty="0"/>
              <a:t> or </a:t>
            </a:r>
            <a:r>
              <a:rPr lang="en-US" altLang="ja-JP" sz="6000" b="1" dirty="0"/>
              <a:t>our </a:t>
            </a:r>
            <a:r>
              <a:rPr kumimoji="1" lang="en-US" altLang="ja-JP" sz="6000" b="1" dirty="0"/>
              <a:t>?</a:t>
            </a:r>
          </a:p>
          <a:p>
            <a:endParaRPr lang="en-US" altLang="ja-JP" sz="6000" dirty="0"/>
          </a:p>
          <a:p>
            <a:r>
              <a:rPr lang="en-US" altLang="ja-JP" sz="5400" dirty="0"/>
              <a:t>We</a:t>
            </a:r>
            <a:r>
              <a:rPr lang="en-US" altLang="ja-JP" sz="5400" u="sng" dirty="0"/>
              <a:t>			</a:t>
            </a:r>
            <a:r>
              <a:rPr lang="en-US" altLang="ja-JP" sz="5400" dirty="0"/>
              <a:t>going to visit </a:t>
            </a:r>
            <a:r>
              <a:rPr lang="en-US" altLang="ja-JP" sz="5400" u="sng" dirty="0"/>
              <a:t>			    </a:t>
            </a:r>
            <a:r>
              <a:rPr lang="en-US" altLang="ja-JP" sz="5400" dirty="0"/>
              <a:t>grandma.</a:t>
            </a:r>
          </a:p>
          <a:p>
            <a:endParaRPr lang="en-US" altLang="ja-JP" sz="5400" dirty="0"/>
          </a:p>
          <a:p>
            <a:r>
              <a:rPr lang="en-US" altLang="ja-JP" sz="5400" dirty="0"/>
              <a:t>They </a:t>
            </a:r>
            <a:r>
              <a:rPr lang="en-US" altLang="ja-JP" sz="5400" u="sng" dirty="0"/>
              <a:t>			</a:t>
            </a:r>
            <a:r>
              <a:rPr lang="en-US" altLang="ja-JP" sz="5400" dirty="0"/>
              <a:t>all coming to </a:t>
            </a:r>
            <a:r>
              <a:rPr lang="en-US" altLang="ja-JP" sz="5400" u="sng" dirty="0"/>
              <a:t>			 </a:t>
            </a:r>
            <a:r>
              <a:rPr lang="en-US" altLang="ja-JP" sz="5400" dirty="0"/>
              <a:t>school.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4226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6BA888-9308-4060-9CCE-55E9AB979F92}"/>
              </a:ext>
            </a:extLst>
          </p:cNvPr>
          <p:cNvSpPr txBox="1"/>
          <p:nvPr/>
        </p:nvSpPr>
        <p:spPr>
          <a:xfrm>
            <a:off x="504824" y="361950"/>
            <a:ext cx="1151572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/>
              <a:t>are</a:t>
            </a:r>
            <a:r>
              <a:rPr kumimoji="1" lang="en-US" altLang="ja-JP" sz="6000" b="1" dirty="0"/>
              <a:t> or </a:t>
            </a:r>
            <a:r>
              <a:rPr lang="en-US" altLang="ja-JP" sz="6000" b="1" dirty="0"/>
              <a:t>our </a:t>
            </a:r>
            <a:r>
              <a:rPr kumimoji="1" lang="en-US" altLang="ja-JP" sz="6000" b="1" dirty="0"/>
              <a:t>?</a:t>
            </a:r>
          </a:p>
          <a:p>
            <a:endParaRPr lang="en-US" altLang="ja-JP" sz="6000" dirty="0"/>
          </a:p>
          <a:p>
            <a:r>
              <a:rPr lang="en-US" altLang="ja-JP" sz="5400" dirty="0"/>
              <a:t>We</a:t>
            </a:r>
            <a:r>
              <a:rPr lang="en-US" altLang="ja-JP" sz="5400" u="sng" dirty="0"/>
              <a:t> 	are    </a:t>
            </a:r>
            <a:r>
              <a:rPr lang="en-US" altLang="ja-JP" sz="5400" dirty="0"/>
              <a:t>going to visit </a:t>
            </a:r>
            <a:r>
              <a:rPr lang="en-US" altLang="ja-JP" sz="5400" u="sng" dirty="0"/>
              <a:t>	our	    </a:t>
            </a:r>
            <a:r>
              <a:rPr lang="en-US" altLang="ja-JP" sz="5400" dirty="0"/>
              <a:t>grandma.</a:t>
            </a:r>
          </a:p>
          <a:p>
            <a:endParaRPr lang="en-US" altLang="ja-JP" sz="5400" dirty="0"/>
          </a:p>
          <a:p>
            <a:r>
              <a:rPr lang="en-US" altLang="ja-JP" sz="5400" dirty="0"/>
              <a:t>They </a:t>
            </a:r>
            <a:r>
              <a:rPr lang="en-US" altLang="ja-JP" sz="5400" u="sng" dirty="0"/>
              <a:t>			</a:t>
            </a:r>
            <a:r>
              <a:rPr lang="en-US" altLang="ja-JP" sz="5400" dirty="0"/>
              <a:t>all coming to </a:t>
            </a:r>
            <a:r>
              <a:rPr lang="en-US" altLang="ja-JP" sz="5400" u="sng" dirty="0"/>
              <a:t>			 </a:t>
            </a:r>
            <a:r>
              <a:rPr lang="en-US" altLang="ja-JP" sz="5400" dirty="0"/>
              <a:t>school.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2371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6BA888-9308-4060-9CCE-55E9AB979F92}"/>
              </a:ext>
            </a:extLst>
          </p:cNvPr>
          <p:cNvSpPr txBox="1"/>
          <p:nvPr/>
        </p:nvSpPr>
        <p:spPr>
          <a:xfrm>
            <a:off x="504824" y="361950"/>
            <a:ext cx="1151572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/>
              <a:t>are</a:t>
            </a:r>
            <a:r>
              <a:rPr kumimoji="1" lang="en-US" altLang="ja-JP" sz="6000" b="1" dirty="0"/>
              <a:t> or </a:t>
            </a:r>
            <a:r>
              <a:rPr lang="en-US" altLang="ja-JP" sz="6000" b="1" dirty="0"/>
              <a:t>our </a:t>
            </a:r>
            <a:r>
              <a:rPr kumimoji="1" lang="en-US" altLang="ja-JP" sz="6000" b="1" dirty="0"/>
              <a:t>?</a:t>
            </a:r>
          </a:p>
          <a:p>
            <a:endParaRPr lang="en-US" altLang="ja-JP" sz="6000" dirty="0"/>
          </a:p>
          <a:p>
            <a:r>
              <a:rPr lang="en-US" altLang="ja-JP" sz="5400" dirty="0"/>
              <a:t>We</a:t>
            </a:r>
            <a:r>
              <a:rPr lang="en-US" altLang="ja-JP" sz="5400" u="sng" dirty="0"/>
              <a:t> 	are    </a:t>
            </a:r>
            <a:r>
              <a:rPr lang="en-US" altLang="ja-JP" sz="5400" dirty="0"/>
              <a:t>going to visit </a:t>
            </a:r>
            <a:r>
              <a:rPr lang="en-US" altLang="ja-JP" sz="5400" u="sng" dirty="0"/>
              <a:t>	our	    </a:t>
            </a:r>
            <a:r>
              <a:rPr lang="en-US" altLang="ja-JP" sz="5400" dirty="0"/>
              <a:t>grandma.</a:t>
            </a:r>
          </a:p>
          <a:p>
            <a:endParaRPr lang="en-US" altLang="ja-JP" sz="5400" dirty="0"/>
          </a:p>
          <a:p>
            <a:r>
              <a:rPr lang="en-US" altLang="ja-JP" sz="5400" dirty="0"/>
              <a:t>They </a:t>
            </a:r>
            <a:r>
              <a:rPr lang="en-US" altLang="ja-JP" sz="5400" u="sng" dirty="0"/>
              <a:t>	 are	</a:t>
            </a:r>
            <a:r>
              <a:rPr lang="en-US" altLang="ja-JP" sz="5400" dirty="0"/>
              <a:t>all coming to </a:t>
            </a:r>
            <a:r>
              <a:rPr lang="en-US" altLang="ja-JP" sz="5400" u="sng" dirty="0"/>
              <a:t>	our	 </a:t>
            </a:r>
            <a:r>
              <a:rPr lang="en-US" altLang="ja-JP" sz="5400" dirty="0"/>
              <a:t>school.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46061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11D17E-C673-4987-9418-E36F67E2DFA8}"/>
              </a:ext>
            </a:extLst>
          </p:cNvPr>
          <p:cNvSpPr txBox="1"/>
          <p:nvPr/>
        </p:nvSpPr>
        <p:spPr>
          <a:xfrm>
            <a:off x="576262" y="314325"/>
            <a:ext cx="1103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Number Words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0E545D-694D-444A-9D5A-8013AE93F347}"/>
              </a:ext>
            </a:extLst>
          </p:cNvPr>
          <p:cNvSpPr txBox="1"/>
          <p:nvPr/>
        </p:nvSpPr>
        <p:spPr>
          <a:xfrm>
            <a:off x="1514474" y="1022209"/>
            <a:ext cx="458152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h</a:t>
            </a:r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alf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quarter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eleven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twelve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thirteen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fourteen</a:t>
            </a:r>
          </a:p>
          <a:p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8B8FF2-D945-4CD2-B9A5-4BCA30C78C2D}"/>
              </a:ext>
            </a:extLst>
          </p:cNvPr>
          <p:cNvSpPr txBox="1"/>
          <p:nvPr/>
        </p:nvSpPr>
        <p:spPr>
          <a:xfrm>
            <a:off x="6677027" y="1022210"/>
            <a:ext cx="45815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fifteen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sixteen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seventeen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eighteen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nineteen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twenty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3177CE-C968-421A-9576-CC7BB36A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9825" y="169285"/>
            <a:ext cx="2012156" cy="155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CDBD21-4F26-4906-A49D-11B92C0FC6BA}"/>
              </a:ext>
            </a:extLst>
          </p:cNvPr>
          <p:cNvSpPr txBox="1"/>
          <p:nvPr/>
        </p:nvSpPr>
        <p:spPr>
          <a:xfrm>
            <a:off x="-33338" y="2018219"/>
            <a:ext cx="45053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sn</a:t>
            </a:r>
            <a:r>
              <a:rPr lang="en-US" altLang="ja-JP" sz="80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ai</a:t>
            </a:r>
            <a:r>
              <a:rPr lang="en-US" altLang="ja-JP" sz="8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</a:t>
            </a:r>
            <a:endParaRPr kumimoji="1" lang="en-US" altLang="ja-JP" sz="8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/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ai</a:t>
            </a:r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/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97D6AF-CA6E-4835-ADD2-1059874056E0}"/>
              </a:ext>
            </a:extLst>
          </p:cNvPr>
          <p:cNvSpPr txBox="1"/>
          <p:nvPr/>
        </p:nvSpPr>
        <p:spPr>
          <a:xfrm>
            <a:off x="3880667" y="141029"/>
            <a:ext cx="45053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</a:t>
            </a:r>
            <a:r>
              <a:rPr lang="en-US" altLang="ja-JP" sz="80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ay</a:t>
            </a:r>
            <a:endParaRPr kumimoji="1" lang="en-US" altLang="ja-JP" sz="8000" b="1" dirty="0">
              <a:solidFill>
                <a:srgbClr val="FF0000"/>
              </a:solidFill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/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ai</a:t>
            </a:r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/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C4B2017-9D6E-4099-A4EF-FA8E17970195}"/>
              </a:ext>
            </a:extLst>
          </p:cNvPr>
          <p:cNvSpPr txBox="1"/>
          <p:nvPr/>
        </p:nvSpPr>
        <p:spPr>
          <a:xfrm>
            <a:off x="7686676" y="1079624"/>
            <a:ext cx="45053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</a:t>
            </a:r>
            <a:r>
              <a:rPr kumimoji="1" lang="en-US" altLang="ja-JP" sz="80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</a:t>
            </a:r>
            <a:r>
              <a:rPr kumimoji="1" lang="en-US" altLang="ja-JP" sz="8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k</a:t>
            </a:r>
            <a:r>
              <a:rPr kumimoji="1" lang="en-US" altLang="ja-JP" sz="80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</a:t>
            </a:r>
          </a:p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/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ai</a:t>
            </a:r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/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EA5706D-F055-4D9C-8010-61056875B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11" y="4351555"/>
            <a:ext cx="3514827" cy="1968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475AB6F-581B-45AB-BFFA-B969DCDB9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307" y="2380202"/>
            <a:ext cx="2686048" cy="268604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1B77E95-5EA8-45E7-992E-3D8A73655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5991" y="3344607"/>
            <a:ext cx="3040019" cy="344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9FA6A4-AFAD-4BD4-A138-FDC1CE8697EB}"/>
              </a:ext>
            </a:extLst>
          </p:cNvPr>
          <p:cNvSpPr txBox="1"/>
          <p:nvPr/>
        </p:nvSpPr>
        <p:spPr>
          <a:xfrm>
            <a:off x="168147" y="0"/>
            <a:ext cx="1746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k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4F00C0C-E376-4ACC-BBF7-2046B41111FC}"/>
              </a:ext>
            </a:extLst>
          </p:cNvPr>
          <p:cNvSpPr txBox="1"/>
          <p:nvPr/>
        </p:nvSpPr>
        <p:spPr>
          <a:xfrm>
            <a:off x="30109" y="1783784"/>
            <a:ext cx="211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ay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E8B8FB3-9A13-4C1E-9CA5-0C7E238E2FEF}"/>
              </a:ext>
            </a:extLst>
          </p:cNvPr>
          <p:cNvSpPr txBox="1"/>
          <p:nvPr/>
        </p:nvSpPr>
        <p:spPr>
          <a:xfrm>
            <a:off x="8813275" y="582067"/>
            <a:ext cx="2908106" cy="5693866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next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quit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</a:t>
            </a: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k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ai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cl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ay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ai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st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ai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nstorm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half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quarter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72AC9F1-06E8-4A66-83EA-A9E645D4BACB}"/>
              </a:ext>
            </a:extLst>
          </p:cNvPr>
          <p:cNvSpPr txBox="1"/>
          <p:nvPr/>
        </p:nvSpPr>
        <p:spPr>
          <a:xfrm>
            <a:off x="2156215" y="3681713"/>
            <a:ext cx="261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ai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nstorm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1CBF4A-EEE5-4E4D-BC78-8E4F8C017D9E}"/>
              </a:ext>
            </a:extLst>
          </p:cNvPr>
          <p:cNvSpPr txBox="1"/>
          <p:nvPr/>
        </p:nvSpPr>
        <p:spPr>
          <a:xfrm>
            <a:off x="209693" y="3681167"/>
            <a:ext cx="1795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ai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E2B74C4-BDD8-48EC-86CD-09599479EE5D}"/>
              </a:ext>
            </a:extLst>
          </p:cNvPr>
          <p:cNvSpPr txBox="1"/>
          <p:nvPr/>
        </p:nvSpPr>
        <p:spPr>
          <a:xfrm>
            <a:off x="2312632" y="1833348"/>
            <a:ext cx="2032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ai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st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7807DB3-A14A-45AB-B7DC-8BD0EE2FEBD1}"/>
              </a:ext>
            </a:extLst>
          </p:cNvPr>
          <p:cNvSpPr txBox="1"/>
          <p:nvPr/>
        </p:nvSpPr>
        <p:spPr>
          <a:xfrm>
            <a:off x="2538396" y="-64264"/>
            <a:ext cx="1607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cl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ay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9729BD5-6158-43BF-B2A7-9235B2F59363}"/>
              </a:ext>
            </a:extLst>
          </p:cNvPr>
          <p:cNvSpPr txBox="1"/>
          <p:nvPr/>
        </p:nvSpPr>
        <p:spPr>
          <a:xfrm>
            <a:off x="4203590" y="-67485"/>
            <a:ext cx="274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D5ED55B-8DA6-42B5-8072-396003584359}"/>
              </a:ext>
            </a:extLst>
          </p:cNvPr>
          <p:cNvSpPr txBox="1"/>
          <p:nvPr/>
        </p:nvSpPr>
        <p:spPr>
          <a:xfrm>
            <a:off x="4425874" y="1825532"/>
            <a:ext cx="1984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ay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4F5C654-9191-46F7-A101-A4609F9F708C}"/>
              </a:ext>
            </a:extLst>
          </p:cNvPr>
          <p:cNvSpPr txBox="1"/>
          <p:nvPr/>
        </p:nvSpPr>
        <p:spPr>
          <a:xfrm>
            <a:off x="6688342" y="-59198"/>
            <a:ext cx="2005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pl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ay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958EAAD-DE80-46E0-91C9-D3D40E3BE3F2}"/>
              </a:ext>
            </a:extLst>
          </p:cNvPr>
          <p:cNvSpPr txBox="1"/>
          <p:nvPr/>
        </p:nvSpPr>
        <p:spPr>
          <a:xfrm>
            <a:off x="4810081" y="3622875"/>
            <a:ext cx="1653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ai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nt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FCFABD9-7C25-4495-B842-28839A4BE617}"/>
              </a:ext>
            </a:extLst>
          </p:cNvPr>
          <p:cNvSpPr txBox="1"/>
          <p:nvPr/>
        </p:nvSpPr>
        <p:spPr>
          <a:xfrm>
            <a:off x="6786126" y="3699212"/>
            <a:ext cx="1653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ai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8C06732-6124-4DA8-A8BE-709FB21559D5}"/>
              </a:ext>
            </a:extLst>
          </p:cNvPr>
          <p:cNvSpPr txBox="1"/>
          <p:nvPr/>
        </p:nvSpPr>
        <p:spPr>
          <a:xfrm>
            <a:off x="6466809" y="1783783"/>
            <a:ext cx="2211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mist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k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5BAC0F1F-A0A1-4F7E-A68D-61E1805E1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00" y="587133"/>
            <a:ext cx="1081587" cy="1224930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5D8A3C1F-156B-459D-AE35-A8A4103AD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06" y="2365773"/>
            <a:ext cx="1099284" cy="109928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FD8B4FB-43FD-4674-8504-89F76B629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52" y="4195740"/>
            <a:ext cx="1127772" cy="86978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11BDA51-BE9C-4DE2-891B-AED53B6FC1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5990" y="514367"/>
            <a:ext cx="1081587" cy="112523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72FE7F7-75CD-4530-AC06-EED06CEB83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5678" y="2298083"/>
            <a:ext cx="1234664" cy="123466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1FAD545-628D-4A4A-83DC-43C08EB641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9385" y="436555"/>
            <a:ext cx="1317596" cy="1317596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60A28735-D13D-4972-A72A-8DD01D5A16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9066" y="2431313"/>
            <a:ext cx="1178542" cy="123211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45DD5A9-9514-4504-8298-ECFC0FBD57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6126" y="514367"/>
            <a:ext cx="1658697" cy="122848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F852868-66C2-4B08-8608-1C67C35F4B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243" y="2321874"/>
            <a:ext cx="1027770" cy="116241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EEA0C474-38BF-4E8A-8CD5-E117FFE992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9311" y="4214999"/>
            <a:ext cx="1309067" cy="104492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D88A542-F946-4871-B071-F79E81F0B3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50655" y="4195740"/>
            <a:ext cx="962917" cy="962917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AEDF0479-53E0-4FC0-ACB3-9EE6DE0DFF0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33129" y="4214999"/>
            <a:ext cx="962917" cy="924401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CB7D7F81-5956-5240-E363-C6D34F63CEE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7461" y="5600332"/>
            <a:ext cx="980387" cy="125766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6CBD1C0-F77E-DD1D-D93E-B72D5BBC04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47634" y="5697116"/>
            <a:ext cx="962917" cy="103391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BE33719-72FA-2553-C893-1A4D9C3911B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80789" y="5830578"/>
            <a:ext cx="1326175" cy="69845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ADDEACF-B7BC-098E-9599-F4C5B2506D3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82618" y="5655332"/>
            <a:ext cx="1048945" cy="104894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E4316F1-BFA4-0D3D-BD91-554FE461D5AB}"/>
              </a:ext>
            </a:extLst>
          </p:cNvPr>
          <p:cNvSpPr txBox="1"/>
          <p:nvPr/>
        </p:nvSpPr>
        <p:spPr>
          <a:xfrm>
            <a:off x="209693" y="5102187"/>
            <a:ext cx="1795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ai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2CBE0D1-B42A-A44E-4D7D-7517C9713B27}"/>
              </a:ext>
            </a:extLst>
          </p:cNvPr>
          <p:cNvSpPr txBox="1"/>
          <p:nvPr/>
        </p:nvSpPr>
        <p:spPr>
          <a:xfrm>
            <a:off x="2542271" y="5117137"/>
            <a:ext cx="1795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2DB4C07-9F69-14D6-B9BD-50DDCEE9314C}"/>
              </a:ext>
            </a:extLst>
          </p:cNvPr>
          <p:cNvSpPr txBox="1"/>
          <p:nvPr/>
        </p:nvSpPr>
        <p:spPr>
          <a:xfrm>
            <a:off x="4771789" y="5136187"/>
            <a:ext cx="1795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sn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k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B2EF555-CEDA-6367-A9F5-4A3DA04C55C3}"/>
              </a:ext>
            </a:extLst>
          </p:cNvPr>
          <p:cNvSpPr txBox="1"/>
          <p:nvPr/>
        </p:nvSpPr>
        <p:spPr>
          <a:xfrm>
            <a:off x="6722087" y="5117136"/>
            <a:ext cx="1795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tr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ay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150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uzz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fizz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760637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603E449-06E0-4AF9-8401-A17891D0E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80688" y="4588535"/>
            <a:ext cx="1877394" cy="213726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7087C4-FB95-49F4-938C-A361CD0062E1}"/>
              </a:ext>
            </a:extLst>
          </p:cNvPr>
          <p:cNvSpPr txBox="1"/>
          <p:nvPr/>
        </p:nvSpPr>
        <p:spPr>
          <a:xfrm>
            <a:off x="176270" y="143219"/>
            <a:ext cx="1190923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Name:	</a:t>
            </a:r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1.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2.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3.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		   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4.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5.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6.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8.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9.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7951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61962" y="167080"/>
            <a:ext cx="1147286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	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5811565-AFC3-45C1-9767-0D9AD4BED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196" y="1234440"/>
            <a:ext cx="5243607" cy="52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467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61962" y="167080"/>
            <a:ext cx="1147286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2. pl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9EC5202-6355-472B-B09D-64AD9AE8E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606" y="2157915"/>
            <a:ext cx="4806787" cy="356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379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61962" y="167080"/>
            <a:ext cx="1147286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2. pl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3BA34DF-D749-43B2-8765-C21575C23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441" y="1973011"/>
            <a:ext cx="3894386" cy="407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48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61962" y="167080"/>
            <a:ext cx="1147286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2. pl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p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nt   		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9555DC-FE68-48FC-A9B3-5435BEA89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914226"/>
            <a:ext cx="5405119" cy="431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467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61962" y="167080"/>
            <a:ext cx="1147286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2. pl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p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nt   	5. 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   	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AEDF9C-C2CE-45B0-B5E9-3CD46B4E9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593" y="2183076"/>
            <a:ext cx="7163927" cy="4029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9703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61962" y="167080"/>
            <a:ext cx="1147286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2. pl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p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nt   	5. 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   	6. mist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560757A-0B98-4DE3-8127-68AC2576C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475" y="2660070"/>
            <a:ext cx="3101050" cy="350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514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61962" y="167080"/>
            <a:ext cx="1147286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2. pl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p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nt   	5. 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   	6. mist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St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and w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 for the tr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2D3EBD6-2A6D-436F-B2B5-1173590C4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505" y="2997964"/>
            <a:ext cx="5543699" cy="3692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06483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61962" y="167080"/>
            <a:ext cx="114728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2. pl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p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nt   	5. 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   	6. mist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St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and w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 for the tr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The circus 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on Mond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EB6F3BB-4080-496D-9640-9CB1FC206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776" y="3232998"/>
            <a:ext cx="5133049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4BD554C-B6EF-4561-8C64-48741B3D9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801" y="484307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107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61962" y="167080"/>
            <a:ext cx="11472863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2. pl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	3. 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p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nt   	5. 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   	6. mist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St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and w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 for the tr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The circus 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on Mond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ay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The choirboys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slices of 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A02F4D4-DD33-4378-869E-6BADE00F8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550" y="3211954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76CA8AC-265A-48F4-AC5D-429056AE1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4050" y="4300145"/>
            <a:ext cx="2390775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7346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uzz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fizz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echo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129652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771740-57AF-437D-B310-7226A63EBA67}"/>
              </a:ext>
            </a:extLst>
          </p:cNvPr>
          <p:cNvSpPr txBox="1"/>
          <p:nvPr/>
        </p:nvSpPr>
        <p:spPr>
          <a:xfrm>
            <a:off x="6828634" y="2546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Thank you!</a:t>
            </a:r>
            <a:endParaRPr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See </a:t>
            </a: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next lesson.</a:t>
            </a:r>
            <a:endParaRPr kumimoji="1"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9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458" name="Picture 2" descr="Clipart Jolly Phonics Characters - Snake Jolly Phonics Characters ...">
            <a:extLst>
              <a:ext uri="{FF2B5EF4-FFF2-40B4-BE49-F238E27FC236}">
                <a16:creationId xmlns:a16="http://schemas.microsoft.com/office/drawing/2014/main" id="{787895B4-FA1D-4398-9D08-4F036BBF4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r="6827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82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uzz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fizz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echo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choir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92484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uzz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fizz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echo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choir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ache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70454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uzz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fizz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echo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choir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ache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stomach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31348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uzz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fizz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echo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choir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ache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52976" y="486043"/>
            <a:ext cx="7701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stomach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Christmas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935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914</Words>
  <Application>Microsoft Office PowerPoint</Application>
  <PresentationFormat>ワイド画面</PresentationFormat>
  <Paragraphs>311</Paragraphs>
  <Slides>50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60" baseType="lpstr">
      <vt:lpstr>メイリオ</vt:lpstr>
      <vt:lpstr>游ゴシック</vt:lpstr>
      <vt:lpstr>游ゴシック Light</vt:lpstr>
      <vt:lpstr>Abadi</vt:lpstr>
      <vt:lpstr>Aharoni</vt:lpstr>
      <vt:lpstr>Arial</vt:lpstr>
      <vt:lpstr>Arial Black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47</cp:revision>
  <cp:lastPrinted>2020-09-22T03:23:56Z</cp:lastPrinted>
  <dcterms:created xsi:type="dcterms:W3CDTF">2020-09-05T23:58:43Z</dcterms:created>
  <dcterms:modified xsi:type="dcterms:W3CDTF">2022-08-12T12:05:23Z</dcterms:modified>
</cp:coreProperties>
</file>