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99" r:id="rId2"/>
    <p:sldId id="266" r:id="rId3"/>
    <p:sldId id="365" r:id="rId4"/>
    <p:sldId id="421" r:id="rId5"/>
    <p:sldId id="420" r:id="rId6"/>
    <p:sldId id="419" r:id="rId7"/>
    <p:sldId id="418" r:id="rId8"/>
    <p:sldId id="417" r:id="rId9"/>
    <p:sldId id="416" r:id="rId10"/>
    <p:sldId id="415" r:id="rId11"/>
    <p:sldId id="414" r:id="rId12"/>
    <p:sldId id="413" r:id="rId13"/>
    <p:sldId id="267" r:id="rId14"/>
    <p:sldId id="1562" r:id="rId15"/>
    <p:sldId id="422" r:id="rId16"/>
    <p:sldId id="1561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61" r:id="rId32"/>
    <p:sldId id="460" r:id="rId33"/>
    <p:sldId id="459" r:id="rId34"/>
    <p:sldId id="458" r:id="rId35"/>
    <p:sldId id="457" r:id="rId36"/>
    <p:sldId id="456" r:id="rId37"/>
    <p:sldId id="437" r:id="rId38"/>
    <p:sldId id="438" r:id="rId39"/>
    <p:sldId id="439" r:id="rId40"/>
    <p:sldId id="468" r:id="rId41"/>
    <p:sldId id="467" r:id="rId42"/>
    <p:sldId id="466" r:id="rId43"/>
    <p:sldId id="465" r:id="rId44"/>
    <p:sldId id="464" r:id="rId45"/>
    <p:sldId id="463" r:id="rId46"/>
    <p:sldId id="462" r:id="rId47"/>
    <p:sldId id="440" r:id="rId48"/>
    <p:sldId id="441" r:id="rId49"/>
    <p:sldId id="286" r:id="rId50"/>
    <p:sldId id="283" r:id="rId51"/>
    <p:sldId id="452" r:id="rId52"/>
    <p:sldId id="442" r:id="rId53"/>
    <p:sldId id="443" r:id="rId54"/>
    <p:sldId id="455" r:id="rId55"/>
    <p:sldId id="454" r:id="rId56"/>
    <p:sldId id="453" r:id="rId57"/>
    <p:sldId id="297" r:id="rId58"/>
    <p:sldId id="1560" r:id="rId59"/>
    <p:sldId id="405" r:id="rId60"/>
    <p:sldId id="451" r:id="rId61"/>
    <p:sldId id="450" r:id="rId62"/>
    <p:sldId id="449" r:id="rId63"/>
    <p:sldId id="448" r:id="rId64"/>
    <p:sldId id="447" r:id="rId65"/>
    <p:sldId id="446" r:id="rId66"/>
    <p:sldId id="445" r:id="rId67"/>
    <p:sldId id="444" r:id="rId68"/>
    <p:sldId id="321" r:id="rId6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2-11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touch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young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double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trouble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country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nourish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touch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young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double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trouble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country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nourish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July</a:t>
            </a:r>
          </a:p>
        </p:txBody>
      </p:sp>
    </p:spTree>
    <p:extLst>
      <p:ext uri="{BB962C8B-B14F-4D97-AF65-F5344CB8AC3E}">
        <p14:creationId xmlns:p14="http://schemas.microsoft.com/office/powerpoint/2010/main" val="358668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touch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young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double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trouble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country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nourish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July</a:t>
            </a: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August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Adjectives</a:t>
            </a:r>
            <a:r>
              <a:rPr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80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BBC2DDD-DCB8-7802-6E40-3F92B1259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08" y="0"/>
            <a:ext cx="10188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2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Pronouns.</a:t>
            </a:r>
            <a:endParaRPr kumimoji="1" lang="en-US" altLang="ja-JP" sz="8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0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E8F8128-F020-0222-0D40-CCE883EE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43265"/>
            <a:ext cx="9621520" cy="67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89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9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4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3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14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8E9F65-2267-4739-8359-069AE624A646}"/>
              </a:ext>
            </a:extLst>
          </p:cNvPr>
          <p:cNvSpPr txBox="1"/>
          <p:nvPr/>
        </p:nvSpPr>
        <p:spPr>
          <a:xfrm>
            <a:off x="9671067" y="2660886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2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8E9F65-2267-4739-8359-069AE624A646}"/>
              </a:ext>
            </a:extLst>
          </p:cNvPr>
          <p:cNvSpPr txBox="1"/>
          <p:nvPr/>
        </p:nvSpPr>
        <p:spPr>
          <a:xfrm>
            <a:off x="9671067" y="2660886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6C0173-52AC-48D5-A578-56699C3D5471}"/>
              </a:ext>
            </a:extLst>
          </p:cNvPr>
          <p:cNvSpPr txBox="1"/>
          <p:nvPr/>
        </p:nvSpPr>
        <p:spPr>
          <a:xfrm>
            <a:off x="2726363" y="5842337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70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8E9F65-2267-4739-8359-069AE624A646}"/>
              </a:ext>
            </a:extLst>
          </p:cNvPr>
          <p:cNvSpPr txBox="1"/>
          <p:nvPr/>
        </p:nvSpPr>
        <p:spPr>
          <a:xfrm>
            <a:off x="9671067" y="2660886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6C0173-52AC-48D5-A578-56699C3D5471}"/>
              </a:ext>
            </a:extLst>
          </p:cNvPr>
          <p:cNvSpPr txBox="1"/>
          <p:nvPr/>
        </p:nvSpPr>
        <p:spPr>
          <a:xfrm>
            <a:off x="2726363" y="5842337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ABC884-B8E5-4E9D-982D-730AE02D5FE2}"/>
              </a:ext>
            </a:extLst>
          </p:cNvPr>
          <p:cNvSpPr txBox="1"/>
          <p:nvPr/>
        </p:nvSpPr>
        <p:spPr>
          <a:xfrm>
            <a:off x="4973955" y="5842336"/>
            <a:ext cx="2244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8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記号 が含まれている画像&#10;&#10;自動的に生成された説明">
            <a:extLst>
              <a:ext uri="{FF2B5EF4-FFF2-40B4-BE49-F238E27FC236}">
                <a16:creationId xmlns:a16="http://schemas.microsoft.com/office/drawing/2014/main" id="{1C6023CB-9C59-47A5-896D-7B6256CE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6" y="469199"/>
            <a:ext cx="11462988" cy="2206625"/>
          </a:xfrm>
          <a:prstGeom prst="rect">
            <a:avLst/>
          </a:prstGeom>
        </p:spPr>
      </p:pic>
      <p:pic>
        <p:nvPicPr>
          <p:cNvPr id="5" name="図 4" descr="写真, 女の子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45260FD7-2422-41C6-8811-0AA3DBF6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5" y="3785937"/>
            <a:ext cx="6899910" cy="22105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EE978-4703-4194-B1CA-D22BA949E8EF}"/>
              </a:ext>
            </a:extLst>
          </p:cNvPr>
          <p:cNvSpPr txBox="1"/>
          <p:nvPr/>
        </p:nvSpPr>
        <p:spPr>
          <a:xfrm>
            <a:off x="43688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E4F82-50E8-4029-9840-BB3F1F66C5F8}"/>
              </a:ext>
            </a:extLst>
          </p:cNvPr>
          <p:cNvSpPr txBox="1"/>
          <p:nvPr/>
        </p:nvSpPr>
        <p:spPr>
          <a:xfrm>
            <a:off x="2520933" y="2675824"/>
            <a:ext cx="242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BA15EC-F600-482B-8BC6-2C5353E15CCC}"/>
              </a:ext>
            </a:extLst>
          </p:cNvPr>
          <p:cNvSpPr txBox="1"/>
          <p:nvPr/>
        </p:nvSpPr>
        <p:spPr>
          <a:xfrm>
            <a:off x="5090160" y="2675824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B6FFC3-3BC1-43A6-B043-A681876F6828}"/>
              </a:ext>
            </a:extLst>
          </p:cNvPr>
          <p:cNvSpPr txBox="1"/>
          <p:nvPr/>
        </p:nvSpPr>
        <p:spPr>
          <a:xfrm>
            <a:off x="7452987" y="2675823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8E9F65-2267-4739-8359-069AE624A646}"/>
              </a:ext>
            </a:extLst>
          </p:cNvPr>
          <p:cNvSpPr txBox="1"/>
          <p:nvPr/>
        </p:nvSpPr>
        <p:spPr>
          <a:xfrm>
            <a:off x="9671067" y="2660886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6C0173-52AC-48D5-A578-56699C3D5471}"/>
              </a:ext>
            </a:extLst>
          </p:cNvPr>
          <p:cNvSpPr txBox="1"/>
          <p:nvPr/>
        </p:nvSpPr>
        <p:spPr>
          <a:xfrm>
            <a:off x="2726363" y="5842337"/>
            <a:ext cx="20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ABC884-B8E5-4E9D-982D-730AE02D5FE2}"/>
              </a:ext>
            </a:extLst>
          </p:cNvPr>
          <p:cNvSpPr txBox="1"/>
          <p:nvPr/>
        </p:nvSpPr>
        <p:spPr>
          <a:xfrm>
            <a:off x="4972985" y="5842336"/>
            <a:ext cx="2244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3E0E53-5AD7-44CC-9FE9-2013C3549E94}"/>
              </a:ext>
            </a:extLst>
          </p:cNvPr>
          <p:cNvSpPr txBox="1"/>
          <p:nvPr/>
        </p:nvSpPr>
        <p:spPr>
          <a:xfrm>
            <a:off x="7297393" y="5880969"/>
            <a:ext cx="232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endParaRPr kumimoji="1" lang="ja-JP" altLang="en-US" sz="60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20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00C17B-8CE9-4F48-B21E-6CB155AB4149}"/>
              </a:ext>
            </a:extLst>
          </p:cNvPr>
          <p:cNvSpPr txBox="1"/>
          <p:nvPr/>
        </p:nvSpPr>
        <p:spPr>
          <a:xfrm>
            <a:off x="3252787" y="0"/>
            <a:ext cx="56864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Poem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My broom,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Your room,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His flag,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Her bag,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Its bone,</a:t>
            </a: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 phone, 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Your mothers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 </a:t>
            </a: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Their brothers.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18 in. Multi-Surface Sturdy Outdoor Coconut Bristle Upright Garden ...">
            <a:extLst>
              <a:ext uri="{FF2B5EF4-FFF2-40B4-BE49-F238E27FC236}">
                <a16:creationId xmlns:a16="http://schemas.microsoft.com/office/drawing/2014/main" id="{B2086F93-4E5C-4E32-9D72-1EC5824E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6887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om-1 – 【公式】アクトホテル六本木｜ACT HOTEL">
            <a:extLst>
              <a:ext uri="{FF2B5EF4-FFF2-40B4-BE49-F238E27FC236}">
                <a16:creationId xmlns:a16="http://schemas.microsoft.com/office/drawing/2014/main" id="{BF6AA173-8BD5-4686-ADBF-DE3CD261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82" y="1766887"/>
            <a:ext cx="3141132" cy="2037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Flag Templemore - ホーム | Facebook">
            <a:extLst>
              <a:ext uri="{FF2B5EF4-FFF2-40B4-BE49-F238E27FC236}">
                <a16:creationId xmlns:a16="http://schemas.microsoft.com/office/drawing/2014/main" id="{CF5C8FBC-C60D-444F-893C-176CAE5D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19444"/>
            <a:ext cx="1935798" cy="19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NÖLIG クノーリグ バッグ, S ブルー - IKEA">
            <a:extLst>
              <a:ext uri="{FF2B5EF4-FFF2-40B4-BE49-F238E27FC236}">
                <a16:creationId xmlns:a16="http://schemas.microsoft.com/office/drawing/2014/main" id="{B02ADA8B-CD28-439D-942B-6B5E5B43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471" y="13727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Dog Bone Stock Illustration - Download Image Now - iStock">
            <a:extLst>
              <a:ext uri="{FF2B5EF4-FFF2-40B4-BE49-F238E27FC236}">
                <a16:creationId xmlns:a16="http://schemas.microsoft.com/office/drawing/2014/main" id="{B6967FEA-9A00-43D4-840C-1877BDC1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" y="3758721"/>
            <a:ext cx="1653414" cy="13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C5FF6DE-83B2-43AF-BE6C-FE629C165B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680" y="4926964"/>
            <a:ext cx="2143075" cy="142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4FE0C97-A365-4F8B-87E7-0104680105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0214" y="2938313"/>
            <a:ext cx="970628" cy="2471715"/>
          </a:xfrm>
          <a:prstGeom prst="rect">
            <a:avLst/>
          </a:prstGeom>
        </p:spPr>
      </p:pic>
      <p:pic>
        <p:nvPicPr>
          <p:cNvPr id="1036" name="Picture 12" descr="clipart brothers | Carol's Carousel Creations">
            <a:extLst>
              <a:ext uri="{FF2B5EF4-FFF2-40B4-BE49-F238E27FC236}">
                <a16:creationId xmlns:a16="http://schemas.microsoft.com/office/drawing/2014/main" id="{5CF346CD-4DE4-4091-930F-75736241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622" y="4569119"/>
            <a:ext cx="1992974" cy="198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13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3D6942-979F-4EF7-ADE2-9DE66ADB5836}"/>
              </a:ext>
            </a:extLst>
          </p:cNvPr>
          <p:cNvSpPr txBox="1"/>
          <p:nvPr/>
        </p:nvSpPr>
        <p:spPr>
          <a:xfrm>
            <a:off x="419100" y="295275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Choose the right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 each sentence.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419100" y="306705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77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3D6942-979F-4EF7-ADE2-9DE66ADB5836}"/>
              </a:ext>
            </a:extLst>
          </p:cNvPr>
          <p:cNvSpPr txBox="1"/>
          <p:nvPr/>
        </p:nvSpPr>
        <p:spPr>
          <a:xfrm>
            <a:off x="419100" y="295275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Choose the right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 each sentence.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419100" y="306705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2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76054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81000" y="142875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98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81000" y="142875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</p:txBody>
      </p:sp>
    </p:spTree>
    <p:extLst>
      <p:ext uri="{BB962C8B-B14F-4D97-AF65-F5344CB8AC3E}">
        <p14:creationId xmlns:p14="http://schemas.microsoft.com/office/powerpoint/2010/main" val="58885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81000" y="142875"/>
            <a:ext cx="1120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puts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</p:txBody>
      </p:sp>
    </p:spTree>
    <p:extLst>
      <p:ext uri="{BB962C8B-B14F-4D97-AF65-F5344CB8AC3E}">
        <p14:creationId xmlns:p14="http://schemas.microsoft.com/office/powerpoint/2010/main" val="582643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81000" y="142875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puts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coats.</a:t>
            </a:r>
          </a:p>
        </p:txBody>
      </p:sp>
    </p:spTree>
    <p:extLst>
      <p:ext uri="{BB962C8B-B14F-4D97-AF65-F5344CB8AC3E}">
        <p14:creationId xmlns:p14="http://schemas.microsoft.com/office/powerpoint/2010/main" val="1253612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81000" y="142875"/>
            <a:ext cx="1120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puts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coats.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puts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</p:txBody>
      </p:sp>
    </p:spTree>
    <p:extLst>
      <p:ext uri="{BB962C8B-B14F-4D97-AF65-F5344CB8AC3E}">
        <p14:creationId xmlns:p14="http://schemas.microsoft.com/office/powerpoint/2010/main" val="1124450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81000" y="142875"/>
            <a:ext cx="1120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puts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coats.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puts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You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</p:txBody>
      </p:sp>
    </p:spTree>
    <p:extLst>
      <p:ext uri="{BB962C8B-B14F-4D97-AF65-F5344CB8AC3E}">
        <p14:creationId xmlns:p14="http://schemas.microsoft.com/office/powerpoint/2010/main" val="49030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81000" y="142875"/>
            <a:ext cx="11201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They put on 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6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puts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We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coats.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puts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You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coat.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You put on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coats.</a:t>
            </a:r>
          </a:p>
        </p:txBody>
      </p:sp>
    </p:spTree>
    <p:extLst>
      <p:ext uri="{BB962C8B-B14F-4D97-AF65-F5344CB8AC3E}">
        <p14:creationId xmlns:p14="http://schemas.microsoft.com/office/powerpoint/2010/main" val="3145991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3D6942-979F-4EF7-ADE2-9DE66ADB5836}"/>
              </a:ext>
            </a:extLst>
          </p:cNvPr>
          <p:cNvSpPr txBox="1"/>
          <p:nvPr/>
        </p:nvSpPr>
        <p:spPr>
          <a:xfrm>
            <a:off x="2762250" y="0"/>
            <a:ext cx="6877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Choose </a:t>
            </a:r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a noun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 each 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419100" y="306705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09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3D6942-979F-4EF7-ADE2-9DE66ADB5836}"/>
              </a:ext>
            </a:extLst>
          </p:cNvPr>
          <p:cNvSpPr txBox="1"/>
          <p:nvPr/>
        </p:nvSpPr>
        <p:spPr>
          <a:xfrm>
            <a:off x="2762250" y="0"/>
            <a:ext cx="6877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Choose a nouns for each 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419100" y="306705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 dog		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65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333750" y="117693"/>
            <a:ext cx="61626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my	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	dog		</a:t>
            </a:r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his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its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your 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their 	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7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94324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333750" y="117693"/>
            <a:ext cx="61626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my	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	dog		</a:t>
            </a:r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cat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his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its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your 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their 	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59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333750" y="117693"/>
            <a:ext cx="61626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my	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	dog		</a:t>
            </a:r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cat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his 		hat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its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your 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their 	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8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333750" y="117693"/>
            <a:ext cx="61626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my	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	dog		</a:t>
            </a:r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cat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his 		hat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 		bag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its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your 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their 	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93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333750" y="117693"/>
            <a:ext cx="61626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my	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	dog		</a:t>
            </a:r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cat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his 		hat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 		bag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its 		tail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your 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their 	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04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333750" y="117693"/>
            <a:ext cx="61626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my	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	dog		</a:t>
            </a:r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cat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his 		hat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 		bag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its 		tail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	school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your 	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their 	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29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333750" y="117693"/>
            <a:ext cx="61626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my	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	dog		</a:t>
            </a:r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cat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his 		hat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 		bag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its 		tail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	school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your 	cups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their 	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19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96A24D-A76A-4702-99EC-63DED9696F12}"/>
              </a:ext>
            </a:extLst>
          </p:cNvPr>
          <p:cNvSpPr txBox="1"/>
          <p:nvPr/>
        </p:nvSpPr>
        <p:spPr>
          <a:xfrm>
            <a:off x="3333750" y="117693"/>
            <a:ext cx="61626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my	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	dog		</a:t>
            </a:r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cat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his 		hat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 		bag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its 		tail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our 		school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your 	cups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their 	shirts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1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A5F51A-8D82-4C16-AF93-CB1A20A2FB9B}"/>
              </a:ext>
            </a:extLst>
          </p:cNvPr>
          <p:cNvSpPr txBox="1"/>
          <p:nvPr/>
        </p:nvSpPr>
        <p:spPr>
          <a:xfrm>
            <a:off x="314325" y="238125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Underline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adjectives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in blue.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891D52-1983-4923-B8AC-0E0B9ED87E90}"/>
              </a:ext>
            </a:extLst>
          </p:cNvPr>
          <p:cNvSpPr txBox="1"/>
          <p:nvPr/>
        </p:nvSpPr>
        <p:spPr>
          <a:xfrm>
            <a:off x="190500" y="2200275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Ben’s friend, Sara, came to visit.  She brought her </a:t>
            </a:r>
            <a:r>
              <a:rPr kumimoji="1" lang="en-US" altLang="ja-JP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colouring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books and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pencils.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 “Your books have lovely pictures in them,” said Ben.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 “This is my </a:t>
            </a:r>
            <a:r>
              <a:rPr lang="en-US" altLang="ja-JP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book,” replied Sarah.  “If we share our </a:t>
            </a:r>
            <a:r>
              <a:rPr lang="en-US" altLang="ja-JP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coloured</a:t>
            </a:r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Pencils, we will have plenty of </a:t>
            </a:r>
            <a:r>
              <a:rPr kumimoji="1" lang="en-US" altLang="ja-JP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for that picture.”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  Ben fetched his pencils.  He took them out of their box.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60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A5F51A-8D82-4C16-AF93-CB1A20A2FB9B}"/>
              </a:ext>
            </a:extLst>
          </p:cNvPr>
          <p:cNvSpPr txBox="1"/>
          <p:nvPr/>
        </p:nvSpPr>
        <p:spPr>
          <a:xfrm>
            <a:off x="314325" y="238125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Underline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adjectives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in blue.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891D52-1983-4923-B8AC-0E0B9ED87E90}"/>
              </a:ext>
            </a:extLst>
          </p:cNvPr>
          <p:cNvSpPr txBox="1"/>
          <p:nvPr/>
        </p:nvSpPr>
        <p:spPr>
          <a:xfrm>
            <a:off x="190500" y="2200275"/>
            <a:ext cx="1219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Ben’s friend, Sara, came to visit.  She brought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colouring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books and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pencils.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 “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books have lovely pictures in them,” said Ben.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 “This is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book,” replied Sarah.  “If we share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coloured</a:t>
            </a:r>
            <a:endParaRPr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encils, we will have plenty of </a:t>
            </a:r>
            <a:r>
              <a:rPr kumimoji="1" lang="en-US" altLang="ja-JP" sz="2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colours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for that picture.”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   Ben fetched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pencils.  He took them out of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box.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28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Months of the Year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January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February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March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April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June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July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August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September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October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November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December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3" y="4306154"/>
            <a:ext cx="2800350" cy="21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touch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88802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970917" y="1516122"/>
            <a:ext cx="45053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10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</a:p>
          <a:p>
            <a:pPr algn="ctr"/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air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9F9713-1438-42CB-B4DD-5DE483140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492446"/>
            <a:ext cx="3943984" cy="58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470619" y="64423"/>
            <a:ext cx="17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26945" y="2271610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813275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cliff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brush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September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October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3047371" y="4732361"/>
            <a:ext cx="214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91942" y="4706558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1869467" y="2271609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2809130" y="89596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brush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5694859" y="112419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4324214" y="226356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4F5C654-9191-46F7-A101-A4609F9F708C}"/>
              </a:ext>
            </a:extLst>
          </p:cNvPr>
          <p:cNvSpPr txBox="1"/>
          <p:nvPr/>
        </p:nvSpPr>
        <p:spPr>
          <a:xfrm>
            <a:off x="6502424" y="2271609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6067468" y="4767202"/>
            <a:ext cx="159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687A831-D33D-4A92-9415-1D8A4460E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90" y="710754"/>
            <a:ext cx="1746814" cy="14101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73F606B-AFB3-45F6-82FE-C3DF7398A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91" y="2917940"/>
            <a:ext cx="1096106" cy="163374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13F5E02-3A9A-4F55-BDF2-6CDF789EC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839" y="729158"/>
            <a:ext cx="1746814" cy="124634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D960E7F-252A-4E6C-B800-0B410C3BF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30" y="5352889"/>
            <a:ext cx="1109314" cy="14721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9DFD9C0-4BC4-4831-9515-42DFA8759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164" y="5413533"/>
            <a:ext cx="3011847" cy="122101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21514B7-710D-424E-964E-F1897159F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715" y="5478446"/>
            <a:ext cx="1019454" cy="122101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5E4518B-0FA2-454B-8D78-9404BAB34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2016" y="2867022"/>
            <a:ext cx="2414225" cy="190821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8D83480-F30E-4B35-9D3A-BE4FE2A104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6738" y="732598"/>
            <a:ext cx="1296225" cy="154481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26CA38B-07DB-4B43-8FCA-5D47A1AA76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104" y="2858989"/>
            <a:ext cx="1908213" cy="190821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B88ECB0-BE38-4729-AD2A-DF6A64BB1D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4328" y="3051598"/>
            <a:ext cx="1448135" cy="1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5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 Image - Six Clipart , Free Transparent Clipart - ClipartKey">
            <a:extLst>
              <a:ext uri="{FF2B5EF4-FFF2-40B4-BE49-F238E27FC236}">
                <a16:creationId xmlns:a16="http://schemas.microsoft.com/office/drawing/2014/main" id="{BED79311-2668-4458-8F4A-FD591F04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73" y="1545941"/>
            <a:ext cx="2050111" cy="14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x Clipart #1116171 - Illustration by Hit Toon">
            <a:extLst>
              <a:ext uri="{FF2B5EF4-FFF2-40B4-BE49-F238E27FC236}">
                <a16:creationId xmlns:a16="http://schemas.microsoft.com/office/drawing/2014/main" id="{CBE3C2DE-A424-4123-BE60-672EC9CC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2508981"/>
            <a:ext cx="1317321" cy="138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x Clip Art at Clker.com - vector clip art online, royalty free ...">
            <a:extLst>
              <a:ext uri="{FF2B5EF4-FFF2-40B4-BE49-F238E27FC236}">
                <a16:creationId xmlns:a16="http://schemas.microsoft.com/office/drawing/2014/main" id="{770F829D-D7B7-47F8-B477-C8C3EA82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2" y="681198"/>
            <a:ext cx="1483042" cy="14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bbit clip art cute free clipart images - Cliparting.com">
            <a:extLst>
              <a:ext uri="{FF2B5EF4-FFF2-40B4-BE49-F238E27FC236}">
                <a16:creationId xmlns:a16="http://schemas.microsoft.com/office/drawing/2014/main" id="{3060CC97-C2E9-42A8-A473-B7939971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4" y="3530600"/>
            <a:ext cx="3097241" cy="231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ip Art Tea Party Hat Clipart - Tea Party Hats Clipart, HD Png ...">
            <a:extLst>
              <a:ext uri="{FF2B5EF4-FFF2-40B4-BE49-F238E27FC236}">
                <a16:creationId xmlns:a16="http://schemas.microsoft.com/office/drawing/2014/main" id="{169CC058-AFAA-4C77-B61B-CA2D7C0A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43" y="294935"/>
            <a:ext cx="2812447" cy="25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rist Watch Clipart Images, Stock Photos &amp; Vectors | Shutterstock">
            <a:extLst>
              <a:ext uri="{FF2B5EF4-FFF2-40B4-BE49-F238E27FC236}">
                <a16:creationId xmlns:a16="http://schemas.microsoft.com/office/drawing/2014/main" id="{A014A4B5-880D-40EE-90D0-5D5044E0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20" y="3391383"/>
            <a:ext cx="2172970" cy="23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22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 Image - Six Clipart , Free Transparent Clipart - ClipartKey">
            <a:extLst>
              <a:ext uri="{FF2B5EF4-FFF2-40B4-BE49-F238E27FC236}">
                <a16:creationId xmlns:a16="http://schemas.microsoft.com/office/drawing/2014/main" id="{BED79311-2668-4458-8F4A-FD591F04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73" y="1545941"/>
            <a:ext cx="2050111" cy="14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x Clipart #1116171 - Illustration by Hit Toon">
            <a:extLst>
              <a:ext uri="{FF2B5EF4-FFF2-40B4-BE49-F238E27FC236}">
                <a16:creationId xmlns:a16="http://schemas.microsoft.com/office/drawing/2014/main" id="{CBE3C2DE-A424-4123-BE60-672EC9CC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2508981"/>
            <a:ext cx="1317321" cy="138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x Clip Art at Clker.com - vector clip art online, royalty free ...">
            <a:extLst>
              <a:ext uri="{FF2B5EF4-FFF2-40B4-BE49-F238E27FC236}">
                <a16:creationId xmlns:a16="http://schemas.microsoft.com/office/drawing/2014/main" id="{770F829D-D7B7-47F8-B477-C8C3EA82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2" y="681198"/>
            <a:ext cx="1483042" cy="14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bbit clip art cute free clipart images - Cliparting.com">
            <a:extLst>
              <a:ext uri="{FF2B5EF4-FFF2-40B4-BE49-F238E27FC236}">
                <a16:creationId xmlns:a16="http://schemas.microsoft.com/office/drawing/2014/main" id="{3060CC97-C2E9-42A8-A473-B7939971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4" y="3530600"/>
            <a:ext cx="3097241" cy="231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ip Art Tea Party Hat Clipart - Tea Party Hats Clipart, HD Png ...">
            <a:extLst>
              <a:ext uri="{FF2B5EF4-FFF2-40B4-BE49-F238E27FC236}">
                <a16:creationId xmlns:a16="http://schemas.microsoft.com/office/drawing/2014/main" id="{169CC058-AFAA-4C77-B61B-CA2D7C0A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43" y="294935"/>
            <a:ext cx="2812447" cy="25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rist Watch Clipart Images, Stock Photos &amp; Vectors | Shutterstock">
            <a:extLst>
              <a:ext uri="{FF2B5EF4-FFF2-40B4-BE49-F238E27FC236}">
                <a16:creationId xmlns:a16="http://schemas.microsoft.com/office/drawing/2014/main" id="{A014A4B5-880D-40EE-90D0-5D5044E0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00" y="3327501"/>
            <a:ext cx="2172970" cy="23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96C755-31AF-4378-835A-E7D9F2261F3E}"/>
              </a:ext>
            </a:extLst>
          </p:cNvPr>
          <p:cNvSpPr txBox="1"/>
          <p:nvPr/>
        </p:nvSpPr>
        <p:spPr>
          <a:xfrm>
            <a:off x="544672" y="3781916"/>
            <a:ext cx="277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84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 Image - Six Clipart , Free Transparent Clipart - ClipartKey">
            <a:extLst>
              <a:ext uri="{FF2B5EF4-FFF2-40B4-BE49-F238E27FC236}">
                <a16:creationId xmlns:a16="http://schemas.microsoft.com/office/drawing/2014/main" id="{BED79311-2668-4458-8F4A-FD591F04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73" y="1545941"/>
            <a:ext cx="2050111" cy="14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x Clipart #1116171 - Illustration by Hit Toon">
            <a:extLst>
              <a:ext uri="{FF2B5EF4-FFF2-40B4-BE49-F238E27FC236}">
                <a16:creationId xmlns:a16="http://schemas.microsoft.com/office/drawing/2014/main" id="{CBE3C2DE-A424-4123-BE60-672EC9CC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2508981"/>
            <a:ext cx="1317321" cy="138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x Clip Art at Clker.com - vector clip art online, royalty free ...">
            <a:extLst>
              <a:ext uri="{FF2B5EF4-FFF2-40B4-BE49-F238E27FC236}">
                <a16:creationId xmlns:a16="http://schemas.microsoft.com/office/drawing/2014/main" id="{770F829D-D7B7-47F8-B477-C8C3EA82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2" y="681198"/>
            <a:ext cx="1483042" cy="14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bbit clip art cute free clipart images - Cliparting.com">
            <a:extLst>
              <a:ext uri="{FF2B5EF4-FFF2-40B4-BE49-F238E27FC236}">
                <a16:creationId xmlns:a16="http://schemas.microsoft.com/office/drawing/2014/main" id="{3060CC97-C2E9-42A8-A473-B7939971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4" y="3530600"/>
            <a:ext cx="3097241" cy="231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ip Art Tea Party Hat Clipart - Tea Party Hats Clipart, HD Png ...">
            <a:extLst>
              <a:ext uri="{FF2B5EF4-FFF2-40B4-BE49-F238E27FC236}">
                <a16:creationId xmlns:a16="http://schemas.microsoft.com/office/drawing/2014/main" id="{169CC058-AFAA-4C77-B61B-CA2D7C0A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43" y="294935"/>
            <a:ext cx="2812447" cy="25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rist Watch Clipart Images, Stock Photos &amp; Vectors | Shutterstock">
            <a:extLst>
              <a:ext uri="{FF2B5EF4-FFF2-40B4-BE49-F238E27FC236}">
                <a16:creationId xmlns:a16="http://schemas.microsoft.com/office/drawing/2014/main" id="{A014A4B5-880D-40EE-90D0-5D5044E0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00" y="3327501"/>
            <a:ext cx="2172970" cy="23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96C755-31AF-4378-835A-E7D9F2261F3E}"/>
              </a:ext>
            </a:extLst>
          </p:cNvPr>
          <p:cNvSpPr txBox="1"/>
          <p:nvPr/>
        </p:nvSpPr>
        <p:spPr>
          <a:xfrm>
            <a:off x="544672" y="3781916"/>
            <a:ext cx="277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EA0690-EA04-4F47-8D3E-0485707CB075}"/>
              </a:ext>
            </a:extLst>
          </p:cNvPr>
          <p:cNvSpPr txBox="1"/>
          <p:nvPr/>
        </p:nvSpPr>
        <p:spPr>
          <a:xfrm>
            <a:off x="3238589" y="5671492"/>
            <a:ext cx="326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91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 Image - Six Clipart , Free Transparent Clipart - ClipartKey">
            <a:extLst>
              <a:ext uri="{FF2B5EF4-FFF2-40B4-BE49-F238E27FC236}">
                <a16:creationId xmlns:a16="http://schemas.microsoft.com/office/drawing/2014/main" id="{BED79311-2668-4458-8F4A-FD591F04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73" y="1545941"/>
            <a:ext cx="2050111" cy="14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x Clipart #1116171 - Illustration by Hit Toon">
            <a:extLst>
              <a:ext uri="{FF2B5EF4-FFF2-40B4-BE49-F238E27FC236}">
                <a16:creationId xmlns:a16="http://schemas.microsoft.com/office/drawing/2014/main" id="{CBE3C2DE-A424-4123-BE60-672EC9CC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2508981"/>
            <a:ext cx="1317321" cy="138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x Clip Art at Clker.com - vector clip art online, royalty free ...">
            <a:extLst>
              <a:ext uri="{FF2B5EF4-FFF2-40B4-BE49-F238E27FC236}">
                <a16:creationId xmlns:a16="http://schemas.microsoft.com/office/drawing/2014/main" id="{770F829D-D7B7-47F8-B477-C8C3EA82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2" y="681198"/>
            <a:ext cx="1483042" cy="14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bbit clip art cute free clipart images - Cliparting.com">
            <a:extLst>
              <a:ext uri="{FF2B5EF4-FFF2-40B4-BE49-F238E27FC236}">
                <a16:creationId xmlns:a16="http://schemas.microsoft.com/office/drawing/2014/main" id="{3060CC97-C2E9-42A8-A473-B7939971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4" y="3530600"/>
            <a:ext cx="3097241" cy="231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ip Art Tea Party Hat Clipart - Tea Party Hats Clipart, HD Png ...">
            <a:extLst>
              <a:ext uri="{FF2B5EF4-FFF2-40B4-BE49-F238E27FC236}">
                <a16:creationId xmlns:a16="http://schemas.microsoft.com/office/drawing/2014/main" id="{169CC058-AFAA-4C77-B61B-CA2D7C0A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43" y="294935"/>
            <a:ext cx="2812447" cy="25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rist Watch Clipart Images, Stock Photos &amp; Vectors | Shutterstock">
            <a:extLst>
              <a:ext uri="{FF2B5EF4-FFF2-40B4-BE49-F238E27FC236}">
                <a16:creationId xmlns:a16="http://schemas.microsoft.com/office/drawing/2014/main" id="{A014A4B5-880D-40EE-90D0-5D5044E0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00" y="3327501"/>
            <a:ext cx="2172970" cy="23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96C755-31AF-4378-835A-E7D9F2261F3E}"/>
              </a:ext>
            </a:extLst>
          </p:cNvPr>
          <p:cNvSpPr txBox="1"/>
          <p:nvPr/>
        </p:nvSpPr>
        <p:spPr>
          <a:xfrm>
            <a:off x="544672" y="3781916"/>
            <a:ext cx="277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EA0690-EA04-4F47-8D3E-0485707CB075}"/>
              </a:ext>
            </a:extLst>
          </p:cNvPr>
          <p:cNvSpPr txBox="1"/>
          <p:nvPr/>
        </p:nvSpPr>
        <p:spPr>
          <a:xfrm>
            <a:off x="3238589" y="5671492"/>
            <a:ext cx="326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8655E7-A590-4F15-9BA5-DE1ADFD5DF4B}"/>
              </a:ext>
            </a:extLst>
          </p:cNvPr>
          <p:cNvSpPr txBox="1"/>
          <p:nvPr/>
        </p:nvSpPr>
        <p:spPr>
          <a:xfrm>
            <a:off x="6421645" y="2631940"/>
            <a:ext cx="277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hat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 Image - Six Clipart , Free Transparent Clipart - ClipartKey">
            <a:extLst>
              <a:ext uri="{FF2B5EF4-FFF2-40B4-BE49-F238E27FC236}">
                <a16:creationId xmlns:a16="http://schemas.microsoft.com/office/drawing/2014/main" id="{BED79311-2668-4458-8F4A-FD591F04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73" y="1545941"/>
            <a:ext cx="2050111" cy="14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x Clipart #1116171 - Illustration by Hit Toon">
            <a:extLst>
              <a:ext uri="{FF2B5EF4-FFF2-40B4-BE49-F238E27FC236}">
                <a16:creationId xmlns:a16="http://schemas.microsoft.com/office/drawing/2014/main" id="{CBE3C2DE-A424-4123-BE60-672EC9CC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2508981"/>
            <a:ext cx="1317321" cy="138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x Clip Art at Clker.com - vector clip art online, royalty free ...">
            <a:extLst>
              <a:ext uri="{FF2B5EF4-FFF2-40B4-BE49-F238E27FC236}">
                <a16:creationId xmlns:a16="http://schemas.microsoft.com/office/drawing/2014/main" id="{770F829D-D7B7-47F8-B477-C8C3EA82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2" y="681198"/>
            <a:ext cx="1483042" cy="14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bbit clip art cute free clipart images - Cliparting.com">
            <a:extLst>
              <a:ext uri="{FF2B5EF4-FFF2-40B4-BE49-F238E27FC236}">
                <a16:creationId xmlns:a16="http://schemas.microsoft.com/office/drawing/2014/main" id="{3060CC97-C2E9-42A8-A473-B7939971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4" y="3530600"/>
            <a:ext cx="3097241" cy="231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ip Art Tea Party Hat Clipart - Tea Party Hats Clipart, HD Png ...">
            <a:extLst>
              <a:ext uri="{FF2B5EF4-FFF2-40B4-BE49-F238E27FC236}">
                <a16:creationId xmlns:a16="http://schemas.microsoft.com/office/drawing/2014/main" id="{169CC058-AFAA-4C77-B61B-CA2D7C0A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43" y="294935"/>
            <a:ext cx="2812447" cy="25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rist Watch Clipart Images, Stock Photos &amp; Vectors | Shutterstock">
            <a:extLst>
              <a:ext uri="{FF2B5EF4-FFF2-40B4-BE49-F238E27FC236}">
                <a16:creationId xmlns:a16="http://schemas.microsoft.com/office/drawing/2014/main" id="{A014A4B5-880D-40EE-90D0-5D5044E0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00" y="3327501"/>
            <a:ext cx="2172970" cy="23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96C755-31AF-4378-835A-E7D9F2261F3E}"/>
              </a:ext>
            </a:extLst>
          </p:cNvPr>
          <p:cNvSpPr txBox="1"/>
          <p:nvPr/>
        </p:nvSpPr>
        <p:spPr>
          <a:xfrm>
            <a:off x="544672" y="3781916"/>
            <a:ext cx="277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EA0690-EA04-4F47-8D3E-0485707CB075}"/>
              </a:ext>
            </a:extLst>
          </p:cNvPr>
          <p:cNvSpPr txBox="1"/>
          <p:nvPr/>
        </p:nvSpPr>
        <p:spPr>
          <a:xfrm>
            <a:off x="3238589" y="5671492"/>
            <a:ext cx="326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rabbit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8655E7-A590-4F15-9BA5-DE1ADFD5DF4B}"/>
              </a:ext>
            </a:extLst>
          </p:cNvPr>
          <p:cNvSpPr txBox="1"/>
          <p:nvPr/>
        </p:nvSpPr>
        <p:spPr>
          <a:xfrm>
            <a:off x="6421645" y="2631940"/>
            <a:ext cx="277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hat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B44ABF-4859-4000-B516-586597D8D0B0}"/>
              </a:ext>
            </a:extLst>
          </p:cNvPr>
          <p:cNvSpPr txBox="1"/>
          <p:nvPr/>
        </p:nvSpPr>
        <p:spPr>
          <a:xfrm>
            <a:off x="8353425" y="5532469"/>
            <a:ext cx="3713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watch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58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	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12" descr="イラスト・挿絵の画像・写真・フォト素材 - イラスト・挿絵の写真 ...">
            <a:extLst>
              <a:ext uri="{FF2B5EF4-FFF2-40B4-BE49-F238E27FC236}">
                <a16:creationId xmlns:a16="http://schemas.microsoft.com/office/drawing/2014/main" id="{9C76E1D2-BC24-421B-A4BC-5E197479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66" y="3211097"/>
            <a:ext cx="7604176" cy="30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1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touch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young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894480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	2.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14" descr="Milking buffalo clipart Dairy clipart hamle rsd7 org | Curt ...">
            <a:extLst>
              <a:ext uri="{FF2B5EF4-FFF2-40B4-BE49-F238E27FC236}">
                <a16:creationId xmlns:a16="http://schemas.microsoft.com/office/drawing/2014/main" id="{3F4F4AEE-0D42-458B-BC7A-BAB1ADCB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9" y="1530180"/>
            <a:ext cx="4189961" cy="50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740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	2.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	3.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4" descr="Sock Pair Clip Art at Clker.com - vector clip art online, royalty ...">
            <a:extLst>
              <a:ext uri="{FF2B5EF4-FFF2-40B4-BE49-F238E27FC236}">
                <a16:creationId xmlns:a16="http://schemas.microsoft.com/office/drawing/2014/main" id="{BC3DA857-5C27-4094-82D3-132ACECB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16" y="1991360"/>
            <a:ext cx="2981914" cy="39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19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	2.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	3.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16" descr="Free fairy clipart pictures clipartix 3 - Cliparting.com">
            <a:extLst>
              <a:ext uri="{FF2B5EF4-FFF2-40B4-BE49-F238E27FC236}">
                <a16:creationId xmlns:a16="http://schemas.microsoft.com/office/drawing/2014/main" id="{10196A3D-5D56-4ECF-A96B-68A843A22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20" y="1621946"/>
            <a:ext cx="4290196" cy="42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3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	2.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	3.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	5.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8" descr="Walking Up On Stairs Stairs Stair Climbing Someone Clipart House ...">
            <a:extLst>
              <a:ext uri="{FF2B5EF4-FFF2-40B4-BE49-F238E27FC236}">
                <a16:creationId xmlns:a16="http://schemas.microsoft.com/office/drawing/2014/main" id="{8CD49A8D-3951-4256-94A6-BE068F6B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40" y="2458720"/>
            <a:ext cx="5083126" cy="40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135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	2.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	3.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	5.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6. rep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18" descr="Shoe Repair Clipart | Free Images at Clker.com - vector clip art ...">
            <a:extLst>
              <a:ext uri="{FF2B5EF4-FFF2-40B4-BE49-F238E27FC236}">
                <a16:creationId xmlns:a16="http://schemas.microsoft.com/office/drawing/2014/main" id="{BA6BAF47-69DE-4B51-8128-634C58E8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20" y="2456866"/>
            <a:ext cx="3702980" cy="37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404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	2.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	3.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	5.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6. rep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place was hot and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less.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6EB508-3750-4109-801B-E06A5CC0C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8" y="3105136"/>
            <a:ext cx="2163763" cy="342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550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	2.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	3.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	5.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6. rep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place was hat and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less.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“That is unf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!”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cried the boy.</a:t>
            </a:r>
          </a:p>
        </p:txBody>
      </p:sp>
      <p:pic>
        <p:nvPicPr>
          <p:cNvPr id="5122" name="Picture 2" descr="Illustration Of Crying Boy Walking To School Royalty Free Cliparts ...">
            <a:extLst>
              <a:ext uri="{FF2B5EF4-FFF2-40B4-BE49-F238E27FC236}">
                <a16:creationId xmlns:a16="http://schemas.microsoft.com/office/drawing/2014/main" id="{7C846CA3-28C4-47EA-AD54-AA1F57B4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81" y="3093758"/>
            <a:ext cx="2646998" cy="38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46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	2.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  	3. 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   	5.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	6. rep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place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was hot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and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less.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“That is unf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!”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cried the boy.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My young cousin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has black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Woman Black Mouth Free Vector Graphic On - Girl With Black Hair ...">
            <a:extLst>
              <a:ext uri="{FF2B5EF4-FFF2-40B4-BE49-F238E27FC236}">
                <a16:creationId xmlns:a16="http://schemas.microsoft.com/office/drawing/2014/main" id="{F1140F8B-F091-4889-8EAA-1DF3E37C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150933"/>
            <a:ext cx="4070985" cy="35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91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touch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young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double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5769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touch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young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double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trouble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7029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thick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touch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young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double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691338" y="486043"/>
            <a:ext cx="6762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trouble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country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6171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1151</Words>
  <Application>Microsoft Office PowerPoint</Application>
  <PresentationFormat>ワイド画面</PresentationFormat>
  <Paragraphs>343</Paragraphs>
  <Slides>68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77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22</cp:revision>
  <cp:lastPrinted>2022-07-20T21:20:41Z</cp:lastPrinted>
  <dcterms:created xsi:type="dcterms:W3CDTF">2020-09-05T23:58:43Z</dcterms:created>
  <dcterms:modified xsi:type="dcterms:W3CDTF">2022-08-12T11:02:07Z</dcterms:modified>
</cp:coreProperties>
</file>