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99" r:id="rId2"/>
    <p:sldId id="266" r:id="rId3"/>
    <p:sldId id="370" r:id="rId4"/>
    <p:sldId id="373" r:id="rId5"/>
    <p:sldId id="372" r:id="rId6"/>
    <p:sldId id="371" r:id="rId7"/>
    <p:sldId id="369" r:id="rId8"/>
    <p:sldId id="331" r:id="rId9"/>
    <p:sldId id="368" r:id="rId10"/>
    <p:sldId id="367" r:id="rId11"/>
    <p:sldId id="366" r:id="rId12"/>
    <p:sldId id="365" r:id="rId13"/>
    <p:sldId id="267" r:id="rId14"/>
    <p:sldId id="374" r:id="rId15"/>
    <p:sldId id="379" r:id="rId16"/>
    <p:sldId id="378" r:id="rId17"/>
    <p:sldId id="377" r:id="rId18"/>
    <p:sldId id="376" r:id="rId19"/>
    <p:sldId id="375" r:id="rId20"/>
    <p:sldId id="380" r:id="rId21"/>
    <p:sldId id="383" r:id="rId22"/>
    <p:sldId id="382" r:id="rId23"/>
    <p:sldId id="384" r:id="rId24"/>
    <p:sldId id="381" r:id="rId25"/>
    <p:sldId id="387" r:id="rId26"/>
    <p:sldId id="386" r:id="rId27"/>
    <p:sldId id="385" r:id="rId28"/>
    <p:sldId id="388" r:id="rId29"/>
    <p:sldId id="391" r:id="rId30"/>
    <p:sldId id="390" r:id="rId31"/>
    <p:sldId id="396" r:id="rId32"/>
    <p:sldId id="389" r:id="rId33"/>
    <p:sldId id="394" r:id="rId34"/>
    <p:sldId id="393" r:id="rId35"/>
    <p:sldId id="392" r:id="rId36"/>
    <p:sldId id="395" r:id="rId37"/>
    <p:sldId id="398" r:id="rId38"/>
    <p:sldId id="400" r:id="rId39"/>
    <p:sldId id="414" r:id="rId40"/>
    <p:sldId id="413" r:id="rId41"/>
    <p:sldId id="401" r:id="rId42"/>
    <p:sldId id="416" r:id="rId43"/>
    <p:sldId id="415" r:id="rId44"/>
    <p:sldId id="286" r:id="rId45"/>
    <p:sldId id="283" r:id="rId46"/>
    <p:sldId id="417" r:id="rId47"/>
    <p:sldId id="285" r:id="rId48"/>
    <p:sldId id="403" r:id="rId49"/>
    <p:sldId id="404" r:id="rId50"/>
    <p:sldId id="297" r:id="rId51"/>
    <p:sldId id="1560" r:id="rId52"/>
    <p:sldId id="353" r:id="rId53"/>
    <p:sldId id="412" r:id="rId54"/>
    <p:sldId id="411" r:id="rId55"/>
    <p:sldId id="410" r:id="rId56"/>
    <p:sldId id="409" r:id="rId57"/>
    <p:sldId id="408" r:id="rId58"/>
    <p:sldId id="407" r:id="rId59"/>
    <p:sldId id="406" r:id="rId60"/>
    <p:sldId id="405" r:id="rId61"/>
    <p:sldId id="321" r:id="rId6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2-10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wasp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swan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watch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swallow</a:t>
            </a:r>
          </a:p>
        </p:txBody>
      </p:sp>
    </p:spTree>
    <p:extLst>
      <p:ext uri="{BB962C8B-B14F-4D97-AF65-F5344CB8AC3E}">
        <p14:creationId xmlns:p14="http://schemas.microsoft.com/office/powerpoint/2010/main" val="342940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wasp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swan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watch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swallow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4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wasp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swan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watch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swallow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June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5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Singular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Plurals.</a:t>
            </a:r>
            <a:endParaRPr kumimoji="1" lang="en-US" altLang="ja-JP" sz="80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D03AEC-AF94-41D0-8795-9376EE14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1" y="616902"/>
            <a:ext cx="5256404" cy="34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83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D03AEC-AF94-41D0-8795-9376EE14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1" y="616902"/>
            <a:ext cx="5256404" cy="34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E08AD-4002-4721-BC28-79349EE074C6}"/>
              </a:ext>
            </a:extLst>
          </p:cNvPr>
          <p:cNvSpPr txBox="1"/>
          <p:nvPr/>
        </p:nvSpPr>
        <p:spPr>
          <a:xfrm>
            <a:off x="650240" y="42062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575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D03AEC-AF94-41D0-8795-9376EE14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1" y="616902"/>
            <a:ext cx="5256404" cy="34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E18EF4-F477-4DB4-BB8E-42D88AFE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31520"/>
            <a:ext cx="5860143" cy="328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E08AD-4002-4721-BC28-79349EE074C6}"/>
              </a:ext>
            </a:extLst>
          </p:cNvPr>
          <p:cNvSpPr txBox="1"/>
          <p:nvPr/>
        </p:nvSpPr>
        <p:spPr>
          <a:xfrm>
            <a:off x="650240" y="42062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832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D03AEC-AF94-41D0-8795-9376EE14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1" y="616902"/>
            <a:ext cx="5256404" cy="34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E18EF4-F477-4DB4-BB8E-42D88AFE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31520"/>
            <a:ext cx="5860143" cy="328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E08AD-4002-4721-BC28-79349EE074C6}"/>
              </a:ext>
            </a:extLst>
          </p:cNvPr>
          <p:cNvSpPr txBox="1"/>
          <p:nvPr/>
        </p:nvSpPr>
        <p:spPr>
          <a:xfrm>
            <a:off x="650240" y="42062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C9B706-DEA4-44CE-B326-1F16618E233F}"/>
              </a:ext>
            </a:extLst>
          </p:cNvPr>
          <p:cNvSpPr txBox="1"/>
          <p:nvPr/>
        </p:nvSpPr>
        <p:spPr>
          <a:xfrm>
            <a:off x="6521630" y="4217968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034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D03AEC-AF94-41D0-8795-9376EE14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1" y="616902"/>
            <a:ext cx="5256404" cy="34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E18EF4-F477-4DB4-BB8E-42D88AFE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31520"/>
            <a:ext cx="5860143" cy="328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E08AD-4002-4721-BC28-79349EE074C6}"/>
              </a:ext>
            </a:extLst>
          </p:cNvPr>
          <p:cNvSpPr txBox="1"/>
          <p:nvPr/>
        </p:nvSpPr>
        <p:spPr>
          <a:xfrm>
            <a:off x="650240" y="42062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C9B706-DEA4-44CE-B326-1F16618E233F}"/>
              </a:ext>
            </a:extLst>
          </p:cNvPr>
          <p:cNvSpPr txBox="1"/>
          <p:nvPr/>
        </p:nvSpPr>
        <p:spPr>
          <a:xfrm>
            <a:off x="6521630" y="4217968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6B7055-CC9D-491E-96A0-AC0D788D0A44}"/>
              </a:ext>
            </a:extLst>
          </p:cNvPr>
          <p:cNvSpPr txBox="1"/>
          <p:nvPr/>
        </p:nvSpPr>
        <p:spPr>
          <a:xfrm>
            <a:off x="650240" y="53873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singular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341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D03AEC-AF94-41D0-8795-9376EE14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1" y="616902"/>
            <a:ext cx="5256404" cy="349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E18EF4-F477-4DB4-BB8E-42D88AFE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31520"/>
            <a:ext cx="5860143" cy="328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E08AD-4002-4721-BC28-79349EE074C6}"/>
              </a:ext>
            </a:extLst>
          </p:cNvPr>
          <p:cNvSpPr txBox="1"/>
          <p:nvPr/>
        </p:nvSpPr>
        <p:spPr>
          <a:xfrm>
            <a:off x="650240" y="42062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C9B706-DEA4-44CE-B326-1F16618E233F}"/>
              </a:ext>
            </a:extLst>
          </p:cNvPr>
          <p:cNvSpPr txBox="1"/>
          <p:nvPr/>
        </p:nvSpPr>
        <p:spPr>
          <a:xfrm>
            <a:off x="6521630" y="4217968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6B7055-CC9D-491E-96A0-AC0D788D0A44}"/>
              </a:ext>
            </a:extLst>
          </p:cNvPr>
          <p:cNvSpPr txBox="1"/>
          <p:nvPr/>
        </p:nvSpPr>
        <p:spPr>
          <a:xfrm>
            <a:off x="650240" y="5387340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singular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4EFA2F-1ABE-4EC6-B652-D48B42443A8B}"/>
              </a:ext>
            </a:extLst>
          </p:cNvPr>
          <p:cNvSpPr txBox="1"/>
          <p:nvPr/>
        </p:nvSpPr>
        <p:spPr>
          <a:xfrm>
            <a:off x="6521630" y="5387339"/>
            <a:ext cx="500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plural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728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094094" y="3021497"/>
            <a:ext cx="673545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18BDB8-B394-4296-8BAA-298C8822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562133"/>
            <a:ext cx="4475163" cy="447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6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18BDB8-B394-4296-8BAA-298C8822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562133"/>
            <a:ext cx="4475163" cy="447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ru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928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18BDB8-B394-4296-8BAA-298C8822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562133"/>
            <a:ext cx="4475163" cy="447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73D38-C617-4362-A61A-59314B41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80" y="660716"/>
            <a:ext cx="4475163" cy="44751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ru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657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218BDB8-B394-4296-8BAA-298C8822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562133"/>
            <a:ext cx="4475163" cy="447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4A73D38-C617-4362-A61A-59314B41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80" y="660716"/>
            <a:ext cx="4475163" cy="44751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ru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804FF2-9BEB-41B3-B9A7-2141906E8254}"/>
              </a:ext>
            </a:extLst>
          </p:cNvPr>
          <p:cNvSpPr txBox="1"/>
          <p:nvPr/>
        </p:nvSpPr>
        <p:spPr>
          <a:xfrm>
            <a:off x="6800057" y="5151141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bru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3042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C0907C4-A154-412D-9635-EF839F3B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8983"/>
            <a:ext cx="3571875" cy="4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8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dre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0907C4-A154-412D-9635-EF839F3B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8983"/>
            <a:ext cx="3571875" cy="4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dre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0907C4-A154-412D-9635-EF839F3B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8983"/>
            <a:ext cx="3571875" cy="46835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5AA0DB-35A0-4C6B-BA11-73BF98DE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62" y="276713"/>
            <a:ext cx="3252788" cy="488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536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dre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804FF2-9BEB-41B3-B9A7-2141906E8254}"/>
              </a:ext>
            </a:extLst>
          </p:cNvPr>
          <p:cNvSpPr txBox="1"/>
          <p:nvPr/>
        </p:nvSpPr>
        <p:spPr>
          <a:xfrm>
            <a:off x="6800057" y="5151141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dre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0907C4-A154-412D-9635-EF839F3B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8983"/>
            <a:ext cx="3571875" cy="46835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5AA0DB-35A0-4C6B-BA11-73BF98DE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62" y="276713"/>
            <a:ext cx="3252788" cy="488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236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5086277-1E1A-43A0-85EC-E904B1A4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1475783"/>
            <a:ext cx="4795919" cy="31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554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fo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086277-1E1A-43A0-85EC-E904B1A4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1475783"/>
            <a:ext cx="4795919" cy="31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4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64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fo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086277-1E1A-43A0-85EC-E904B1A4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1475783"/>
            <a:ext cx="4795919" cy="31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29E607-16E5-48A9-996B-ECDAA3F3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57" y="1497306"/>
            <a:ext cx="4731230" cy="314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18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fo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086277-1E1A-43A0-85EC-E904B1A4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0" y="1475783"/>
            <a:ext cx="4795919" cy="31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29E607-16E5-48A9-996B-ECDAA3F3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57" y="1497306"/>
            <a:ext cx="4731230" cy="314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33B083-9DD1-4BD0-AA44-DDF875F64B11}"/>
              </a:ext>
            </a:extLst>
          </p:cNvPr>
          <p:cNvSpPr txBox="1"/>
          <p:nvPr/>
        </p:nvSpPr>
        <p:spPr>
          <a:xfrm>
            <a:off x="6928090" y="5151119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fo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575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3551E2-2477-46BF-B7BE-42C0BE5B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26104"/>
            <a:ext cx="2971800" cy="42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3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tch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3551E2-2477-46BF-B7BE-42C0BE5B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26104"/>
            <a:ext cx="2971800" cy="42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7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tch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3551E2-2477-46BF-B7BE-42C0BE5B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26104"/>
            <a:ext cx="2971800" cy="42363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90B25A-391F-4186-BFE0-D18E3781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57" y="893338"/>
            <a:ext cx="4475163" cy="297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892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0A160C-57E3-4F3D-99F7-7EE4D61F01AD}"/>
              </a:ext>
            </a:extLst>
          </p:cNvPr>
          <p:cNvSpPr txBox="1"/>
          <p:nvPr/>
        </p:nvSpPr>
        <p:spPr>
          <a:xfrm>
            <a:off x="916780" y="5151120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tch</a:t>
            </a:r>
            <a:endParaRPr kumimoji="1" lang="ja-JP" altLang="en-US" sz="6000" u="heavy" dirty="0">
              <a:uFill>
                <a:solidFill>
                  <a:srgbClr val="FF0000"/>
                </a:solidFill>
              </a:u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804FF2-9BEB-41B3-B9A7-2141906E8254}"/>
              </a:ext>
            </a:extLst>
          </p:cNvPr>
          <p:cNvSpPr txBox="1"/>
          <p:nvPr/>
        </p:nvSpPr>
        <p:spPr>
          <a:xfrm>
            <a:off x="6800057" y="5151141"/>
            <a:ext cx="447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</a:t>
            </a:r>
            <a:r>
              <a:rPr lang="en-US" altLang="ja-JP" sz="6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tch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3551E2-2477-46BF-B7BE-42C0BE5B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26104"/>
            <a:ext cx="2971800" cy="42363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90B25A-391F-4186-BFE0-D18E3781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57" y="893338"/>
            <a:ext cx="4475163" cy="297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96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5D6ACE-014A-4A2F-900C-89239651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3666686"/>
            <a:ext cx="3527216" cy="23418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8C6C0B-E3FD-45FE-8607-49B36C8D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97" y="3736229"/>
            <a:ext cx="3429978" cy="22778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889A61-C254-4B18-A78D-A4E6B55DF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36" y="3755348"/>
            <a:ext cx="3249152" cy="22587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AD243B8-9165-42C6-8517-46D4BC0F2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533" y="237532"/>
            <a:ext cx="1753017" cy="263774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DF3367-28A0-4325-BF72-9B0EBC35C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20" y="491289"/>
            <a:ext cx="2547306" cy="254730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F877E8-189E-4886-8D98-0A8E2F5D1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38" y="646830"/>
            <a:ext cx="3249450" cy="181915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6BA356-1D46-40E7-8798-49BA40754301}"/>
              </a:ext>
            </a:extLst>
          </p:cNvPr>
          <p:cNvSpPr txBox="1"/>
          <p:nvPr/>
        </p:nvSpPr>
        <p:spPr>
          <a:xfrm>
            <a:off x="8563465" y="583965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witch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0009A7-B893-4E7B-85BB-C07CC9F44AC2}"/>
              </a:ext>
            </a:extLst>
          </p:cNvPr>
          <p:cNvSpPr txBox="1"/>
          <p:nvPr/>
        </p:nvSpPr>
        <p:spPr>
          <a:xfrm>
            <a:off x="4736810" y="2530763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brush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161875-EBB6-4434-BE23-A97773D6E97E}"/>
              </a:ext>
            </a:extLst>
          </p:cNvPr>
          <p:cNvSpPr txBox="1"/>
          <p:nvPr/>
        </p:nvSpPr>
        <p:spPr>
          <a:xfrm>
            <a:off x="8543958" y="2530762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dress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EB1F52-C9D2-4D19-94E1-D78FFF7A1507}"/>
              </a:ext>
            </a:extLst>
          </p:cNvPr>
          <p:cNvSpPr txBox="1"/>
          <p:nvPr/>
        </p:nvSpPr>
        <p:spPr>
          <a:xfrm>
            <a:off x="620013" y="5839654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tree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FF32AB-869F-4573-A6F7-6DBFA6956F17}"/>
              </a:ext>
            </a:extLst>
          </p:cNvPr>
          <p:cNvSpPr txBox="1"/>
          <p:nvPr/>
        </p:nvSpPr>
        <p:spPr>
          <a:xfrm>
            <a:off x="4956046" y="5858879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fox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2" y="2683163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5621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6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1" y="252787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carrot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0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0009A7-B893-4E7B-85BB-C07CC9F44AC2}"/>
              </a:ext>
            </a:extLst>
          </p:cNvPr>
          <p:cNvSpPr txBox="1"/>
          <p:nvPr/>
        </p:nvSpPr>
        <p:spPr>
          <a:xfrm>
            <a:off x="4775816" y="2563088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box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1" y="252787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carrot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733948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0009A7-B893-4E7B-85BB-C07CC9F44AC2}"/>
              </a:ext>
            </a:extLst>
          </p:cNvPr>
          <p:cNvSpPr txBox="1"/>
          <p:nvPr/>
        </p:nvSpPr>
        <p:spPr>
          <a:xfrm>
            <a:off x="4775816" y="2563088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box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161875-EBB6-4434-BE23-A97773D6E97E}"/>
              </a:ext>
            </a:extLst>
          </p:cNvPr>
          <p:cNvSpPr txBox="1"/>
          <p:nvPr/>
        </p:nvSpPr>
        <p:spPr>
          <a:xfrm>
            <a:off x="8236757" y="2471782"/>
            <a:ext cx="368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1" y="252787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carrot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26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0009A7-B893-4E7B-85BB-C07CC9F44AC2}"/>
              </a:ext>
            </a:extLst>
          </p:cNvPr>
          <p:cNvSpPr txBox="1"/>
          <p:nvPr/>
        </p:nvSpPr>
        <p:spPr>
          <a:xfrm>
            <a:off x="4775816" y="2563088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box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161875-EBB6-4434-BE23-A97773D6E97E}"/>
              </a:ext>
            </a:extLst>
          </p:cNvPr>
          <p:cNvSpPr txBox="1"/>
          <p:nvPr/>
        </p:nvSpPr>
        <p:spPr>
          <a:xfrm>
            <a:off x="8236757" y="2471782"/>
            <a:ext cx="368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EB1F52-C9D2-4D19-94E1-D78FFF7A1507}"/>
              </a:ext>
            </a:extLst>
          </p:cNvPr>
          <p:cNvSpPr txBox="1"/>
          <p:nvPr/>
        </p:nvSpPr>
        <p:spPr>
          <a:xfrm>
            <a:off x="881453" y="5839654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bench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1" y="252787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carrot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77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0009A7-B893-4E7B-85BB-C07CC9F44AC2}"/>
              </a:ext>
            </a:extLst>
          </p:cNvPr>
          <p:cNvSpPr txBox="1"/>
          <p:nvPr/>
        </p:nvSpPr>
        <p:spPr>
          <a:xfrm>
            <a:off x="4775816" y="2563088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box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161875-EBB6-4434-BE23-A97773D6E97E}"/>
              </a:ext>
            </a:extLst>
          </p:cNvPr>
          <p:cNvSpPr txBox="1"/>
          <p:nvPr/>
        </p:nvSpPr>
        <p:spPr>
          <a:xfrm>
            <a:off x="8236757" y="2471782"/>
            <a:ext cx="368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EB1F52-C9D2-4D19-94E1-D78FFF7A1507}"/>
              </a:ext>
            </a:extLst>
          </p:cNvPr>
          <p:cNvSpPr txBox="1"/>
          <p:nvPr/>
        </p:nvSpPr>
        <p:spPr>
          <a:xfrm>
            <a:off x="881453" y="5839654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bench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FF32AB-869F-4573-A6F7-6DBFA6956F17}"/>
              </a:ext>
            </a:extLst>
          </p:cNvPr>
          <p:cNvSpPr txBox="1"/>
          <p:nvPr/>
        </p:nvSpPr>
        <p:spPr>
          <a:xfrm>
            <a:off x="4956046" y="5858879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snake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1" y="252787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carrot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8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6BA356-1D46-40E7-8798-49BA40754301}"/>
              </a:ext>
            </a:extLst>
          </p:cNvPr>
          <p:cNvSpPr txBox="1"/>
          <p:nvPr/>
        </p:nvSpPr>
        <p:spPr>
          <a:xfrm>
            <a:off x="8563465" y="583965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boot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0009A7-B893-4E7B-85BB-C07CC9F44AC2}"/>
              </a:ext>
            </a:extLst>
          </p:cNvPr>
          <p:cNvSpPr txBox="1"/>
          <p:nvPr/>
        </p:nvSpPr>
        <p:spPr>
          <a:xfrm>
            <a:off x="4775816" y="2563088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box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161875-EBB6-4434-BE23-A97773D6E97E}"/>
              </a:ext>
            </a:extLst>
          </p:cNvPr>
          <p:cNvSpPr txBox="1"/>
          <p:nvPr/>
        </p:nvSpPr>
        <p:spPr>
          <a:xfrm>
            <a:off x="8236757" y="2471782"/>
            <a:ext cx="368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church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EB1F52-C9D2-4D19-94E1-D78FFF7A1507}"/>
              </a:ext>
            </a:extLst>
          </p:cNvPr>
          <p:cNvSpPr txBox="1"/>
          <p:nvPr/>
        </p:nvSpPr>
        <p:spPr>
          <a:xfrm>
            <a:off x="881453" y="5839654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bench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FF32AB-869F-4573-A6F7-6DBFA6956F17}"/>
              </a:ext>
            </a:extLst>
          </p:cNvPr>
          <p:cNvSpPr txBox="1"/>
          <p:nvPr/>
        </p:nvSpPr>
        <p:spPr>
          <a:xfrm>
            <a:off x="4956046" y="5858879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snake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A7F48C-1EDF-4D00-89B7-FFD873059C4C}"/>
              </a:ext>
            </a:extLst>
          </p:cNvPr>
          <p:cNvSpPr txBox="1"/>
          <p:nvPr/>
        </p:nvSpPr>
        <p:spPr>
          <a:xfrm>
            <a:off x="792181" y="2527875"/>
            <a:ext cx="324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carrot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68B22B-7D68-49D1-AEF3-F9C178F0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0" y="613919"/>
            <a:ext cx="3427695" cy="21020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2F71F5-2072-4393-9A9D-5B4D1F2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22" y="384750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35E9F-D0D2-4C71-A0F1-FE8284C9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80" y="384750"/>
            <a:ext cx="2818910" cy="18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C774B1-96B6-4716-AE82-14A1DF7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8" y="3698826"/>
            <a:ext cx="2921108" cy="216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2851D9-DE4E-4E71-8BFE-45232E8E5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01" y="3654116"/>
            <a:ext cx="3080996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8CFFD9-F086-4654-8015-01F6D638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178" y="371767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8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781902" y="622042"/>
            <a:ext cx="45053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</a:t>
            </a:r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ng</a:t>
            </a:r>
          </a:p>
          <a:p>
            <a:r>
              <a:rPr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birds</a:t>
            </a:r>
          </a:p>
          <a:p>
            <a:pPr algn="ctr"/>
            <a:endParaRPr kumimoji="1" lang="en-US" altLang="ja-JP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/u/</a:t>
            </a:r>
            <a:endParaRPr kumimoji="1" lang="ja-JP" altLang="en-US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F7C565-CE66-4255-86D4-2156AEC3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26" y="1219200"/>
            <a:ext cx="6641476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932479" y="112419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ng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84497" y="2268029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thin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ng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tr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ri</a:t>
            </a:r>
            <a:r>
              <a:rPr lang="en-US" altLang="ja-JP" sz="3600" dirty="0" err="1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August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751835" y="2238338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sin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3047371" y="4732361"/>
            <a:ext cx="214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rish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91942" y="470655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739619" y="227323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ntry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4603967" y="195538"/>
            <a:ext cx="204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632FD-CB71-4D8B-B66C-AA7C69086C8C}"/>
              </a:ext>
            </a:extLst>
          </p:cNvPr>
          <p:cNvSpPr txBox="1"/>
          <p:nvPr/>
        </p:nvSpPr>
        <p:spPr>
          <a:xfrm>
            <a:off x="6027530" y="4732361"/>
            <a:ext cx="234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rish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80BDEFD-19D5-44EC-86CC-5BEAE4E0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02" y="828873"/>
            <a:ext cx="2119059" cy="14094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F46C878-8CBD-4ECA-84C7-59C697DD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2" y="3053331"/>
            <a:ext cx="2095748" cy="14094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88B95CD-4130-4139-8E7B-AB5D05576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702" y="2884669"/>
            <a:ext cx="2531124" cy="166180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774057-0729-4092-8DD9-11C5F8C83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258" y="5352889"/>
            <a:ext cx="1531080" cy="14222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9C63B5-4E5C-499F-B564-4CC2285D3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10" y="5321022"/>
            <a:ext cx="915569" cy="14541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DE7520C-8B8D-4E96-BE89-B526307AC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233" y="730620"/>
            <a:ext cx="1967834" cy="16526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746F01D-826F-4F8E-BC71-FA57819BD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387" y="2952175"/>
            <a:ext cx="2566638" cy="17801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57C0BDE-4157-4CC4-84A9-5FB4388DC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2545" y="5352327"/>
            <a:ext cx="1531080" cy="15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77D7C8-AB3A-462A-ADEB-8718C597FFCB}"/>
              </a:ext>
            </a:extLst>
          </p:cNvPr>
          <p:cNvSpPr txBox="1"/>
          <p:nvPr/>
        </p:nvSpPr>
        <p:spPr>
          <a:xfrm>
            <a:off x="257175" y="238125"/>
            <a:ext cx="1173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 he from the town or the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country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kitten is a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young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cat.</a:t>
            </a:r>
          </a:p>
          <a:p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Help!  We are in </a:t>
            </a:r>
            <a:r>
              <a:rPr kumimoji="1"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trouble</a:t>
            </a:r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pan is hot!  Do not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touch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it  .</a:t>
            </a:r>
            <a:endParaRPr kumimoji="1" lang="ja-JP" altLang="en-US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00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6693AA-88DF-492D-8DD2-65F8D9A80B7C}"/>
              </a:ext>
            </a:extLst>
          </p:cNvPr>
          <p:cNvSpPr txBox="1"/>
          <p:nvPr/>
        </p:nvSpPr>
        <p:spPr>
          <a:xfrm>
            <a:off x="400050" y="474345"/>
            <a:ext cx="11391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Abadi" panose="020B0604020104020204" pitchFamily="34" charset="0"/>
              </a:rPr>
              <a:t>I have a </a:t>
            </a:r>
            <a:r>
              <a:rPr lang="en-US" altLang="ja-JP" sz="5400" b="1" u="sng" dirty="0">
                <a:latin typeface="Abadi" panose="020B0604020104020204" pitchFamily="34" charset="0"/>
              </a:rPr>
              <a:t>		</a:t>
            </a:r>
            <a:r>
              <a:rPr lang="en-US" altLang="ja-JP" sz="5400" b="1" dirty="0">
                <a:latin typeface="Abadi" panose="020B0604020104020204" pitchFamily="34" charset="0"/>
              </a:rPr>
              <a:t>dog with a </a:t>
            </a:r>
            <a:r>
              <a:rPr lang="en-US" altLang="ja-JP" sz="5400" b="1" u="sng" dirty="0">
                <a:latin typeface="Abadi" panose="020B0604020104020204" pitchFamily="34" charset="0"/>
              </a:rPr>
              <a:t>		 </a:t>
            </a:r>
            <a:r>
              <a:rPr lang="en-US" altLang="ja-JP" sz="5400" b="1" dirty="0">
                <a:latin typeface="Abadi" panose="020B0604020104020204" pitchFamily="34" charset="0"/>
              </a:rPr>
              <a:t>bark.</a:t>
            </a:r>
          </a:p>
          <a:p>
            <a:endParaRPr lang="en-US" altLang="ja-JP" sz="5400" b="1" dirty="0">
              <a:latin typeface="Abadi" panose="020B0604020104020204" pitchFamily="34" charset="0"/>
            </a:endParaRPr>
          </a:p>
          <a:p>
            <a:r>
              <a:rPr lang="en-US" altLang="ja-JP" sz="5400" b="1" dirty="0">
                <a:latin typeface="Abadi" panose="020B0604020104020204" pitchFamily="34" charset="0"/>
              </a:rPr>
              <a:t>The </a:t>
            </a:r>
            <a:r>
              <a:rPr lang="en-US" altLang="ja-JP" sz="5400" b="1" u="sng" dirty="0">
                <a:latin typeface="Abadi" panose="020B0604020104020204" pitchFamily="34" charset="0"/>
              </a:rPr>
              <a:t>		</a:t>
            </a:r>
            <a:r>
              <a:rPr lang="en-US" altLang="ja-JP" sz="5400" b="1" dirty="0">
                <a:latin typeface="Abadi" panose="020B0604020104020204" pitchFamily="34" charset="0"/>
              </a:rPr>
              <a:t>, </a:t>
            </a:r>
            <a:r>
              <a:rPr lang="en-US" altLang="ja-JP" sz="5400" b="1" u="sng" dirty="0">
                <a:latin typeface="Abadi" panose="020B0604020104020204" pitchFamily="34" charset="0"/>
              </a:rPr>
              <a:t>		</a:t>
            </a:r>
            <a:r>
              <a:rPr lang="en-US" altLang="ja-JP" sz="5400" b="1" dirty="0">
                <a:latin typeface="Abadi" panose="020B0604020104020204" pitchFamily="34" charset="0"/>
              </a:rPr>
              <a:t> child played football.</a:t>
            </a:r>
          </a:p>
          <a:p>
            <a:endParaRPr lang="en-US" altLang="ja-JP" sz="5400" b="1" dirty="0">
              <a:latin typeface="Abadi" panose="020B0604020104020204" pitchFamily="34" charset="0"/>
            </a:endParaRPr>
          </a:p>
          <a:p>
            <a:r>
              <a:rPr lang="en-US" altLang="ja-JP" sz="5400" b="1" dirty="0">
                <a:latin typeface="Abadi" panose="020B0604020104020204" pitchFamily="34" charset="0"/>
              </a:rPr>
              <a:t>The tree was </a:t>
            </a:r>
            <a:r>
              <a:rPr lang="en-US" altLang="ja-JP" sz="5400" b="1" u="sng" dirty="0">
                <a:latin typeface="Abadi" panose="020B0604020104020204" pitchFamily="34" charset="0"/>
              </a:rPr>
              <a:t>		</a:t>
            </a:r>
            <a:r>
              <a:rPr lang="en-US" altLang="ja-JP" sz="5400" b="1" dirty="0">
                <a:latin typeface="Abadi" panose="020B0604020104020204" pitchFamily="34" charset="0"/>
              </a:rPr>
              <a:t> and </a:t>
            </a:r>
            <a:r>
              <a:rPr lang="en-US" altLang="ja-JP" sz="5400" b="1" u="sng" dirty="0">
                <a:latin typeface="Abadi" panose="020B0604020104020204" pitchFamily="34" charset="0"/>
              </a:rPr>
              <a:t>		</a:t>
            </a:r>
            <a:r>
              <a:rPr lang="en-US" altLang="ja-JP" sz="5400" b="1" dirty="0">
                <a:latin typeface="Abadi" panose="020B0604020104020204" pitchFamily="34" charset="0"/>
              </a:rPr>
              <a:t>.</a:t>
            </a:r>
          </a:p>
          <a:p>
            <a:endParaRPr lang="en-US" altLang="ja-JP" sz="5400" b="1" dirty="0">
              <a:latin typeface="Abadi" panose="020B0604020104020204" pitchFamily="34" charset="0"/>
            </a:endParaRPr>
          </a:p>
          <a:p>
            <a:r>
              <a:rPr lang="en-US" altLang="ja-JP" sz="5400" b="1" dirty="0">
                <a:latin typeface="Abadi" panose="020B0604020104020204" pitchFamily="34" charset="0"/>
              </a:rPr>
              <a:t>My hair is</a:t>
            </a:r>
            <a:r>
              <a:rPr lang="en-US" altLang="ja-JP" sz="5400" b="1" u="sng" dirty="0">
                <a:latin typeface="Abadi" panose="020B0604020104020204" pitchFamily="34" charset="0"/>
              </a:rPr>
              <a:t> 		 </a:t>
            </a:r>
            <a:r>
              <a:rPr lang="en-US" altLang="ja-JP" sz="5400" b="1" dirty="0">
                <a:latin typeface="Abadi" panose="020B0604020104020204" pitchFamily="34" charset="0"/>
              </a:rPr>
              <a:t>and my eyes are </a:t>
            </a:r>
            <a:r>
              <a:rPr lang="en-US" altLang="ja-JP" sz="5400" b="1" u="sng" dirty="0">
                <a:latin typeface="Abadi" panose="020B0604020104020204" pitchFamily="34" charset="0"/>
              </a:rPr>
              <a:t>		</a:t>
            </a:r>
            <a:r>
              <a:rPr lang="en-US" altLang="ja-JP" sz="5400" b="1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466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6693AA-88DF-492D-8DD2-65F8D9A80B7C}"/>
              </a:ext>
            </a:extLst>
          </p:cNvPr>
          <p:cNvSpPr txBox="1"/>
          <p:nvPr/>
        </p:nvSpPr>
        <p:spPr>
          <a:xfrm>
            <a:off x="400050" y="474345"/>
            <a:ext cx="11391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Abadi" panose="020B0604020104020204" pitchFamily="34" charset="0"/>
              </a:rPr>
              <a:t>I have a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white</a:t>
            </a:r>
            <a:r>
              <a:rPr lang="en-US" altLang="ja-JP" sz="5400" b="1" dirty="0">
                <a:latin typeface="Abadi" panose="020B0604020104020204" pitchFamily="34" charset="0"/>
              </a:rPr>
              <a:t> dog with a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loud</a:t>
            </a:r>
            <a:r>
              <a:rPr lang="en-US" altLang="ja-JP" sz="5400" b="1" dirty="0">
                <a:latin typeface="Abadi" panose="020B0604020104020204" pitchFamily="34" charset="0"/>
              </a:rPr>
              <a:t> bark.</a:t>
            </a:r>
          </a:p>
          <a:p>
            <a:endParaRPr lang="en-US" altLang="ja-JP" sz="5400" b="1" dirty="0">
              <a:latin typeface="Abadi" panose="020B0604020104020204" pitchFamily="34" charset="0"/>
            </a:endParaRPr>
          </a:p>
          <a:p>
            <a:r>
              <a:rPr lang="en-US" altLang="ja-JP" sz="5400" b="1" dirty="0">
                <a:latin typeface="Abadi" panose="020B0604020104020204" pitchFamily="34" charset="0"/>
              </a:rPr>
              <a:t>The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young</a:t>
            </a:r>
            <a:r>
              <a:rPr lang="en-US" altLang="ja-JP" sz="5400" b="1" dirty="0">
                <a:latin typeface="Abadi" panose="020B0604020104020204" pitchFamily="34" charset="0"/>
              </a:rPr>
              <a:t>,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tall</a:t>
            </a:r>
            <a:r>
              <a:rPr lang="en-US" altLang="ja-JP" sz="5400" b="1" dirty="0">
                <a:latin typeface="Abadi" panose="020B0604020104020204" pitchFamily="34" charset="0"/>
              </a:rPr>
              <a:t> child played football.</a:t>
            </a:r>
          </a:p>
          <a:p>
            <a:endParaRPr lang="en-US" altLang="ja-JP" sz="5400" b="1" dirty="0">
              <a:latin typeface="Abadi" panose="020B0604020104020204" pitchFamily="34" charset="0"/>
            </a:endParaRPr>
          </a:p>
          <a:p>
            <a:r>
              <a:rPr lang="en-US" altLang="ja-JP" sz="5400" b="1" dirty="0">
                <a:latin typeface="Abadi" panose="020B0604020104020204" pitchFamily="34" charset="0"/>
              </a:rPr>
              <a:t>The tree was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old</a:t>
            </a:r>
            <a:r>
              <a:rPr lang="en-US" altLang="ja-JP" sz="5400" b="1" dirty="0">
                <a:latin typeface="Abadi" panose="020B0604020104020204" pitchFamily="34" charset="0"/>
              </a:rPr>
              <a:t> and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big</a:t>
            </a:r>
            <a:r>
              <a:rPr lang="en-US" altLang="ja-JP" sz="5400" b="1" dirty="0">
                <a:latin typeface="Abadi" panose="020B0604020104020204" pitchFamily="34" charset="0"/>
              </a:rPr>
              <a:t>.</a:t>
            </a:r>
          </a:p>
          <a:p>
            <a:endParaRPr lang="en-US" altLang="ja-JP" sz="5400" b="1" dirty="0">
              <a:latin typeface="Abadi" panose="020B0604020104020204" pitchFamily="34" charset="0"/>
            </a:endParaRPr>
          </a:p>
          <a:p>
            <a:r>
              <a:rPr lang="en-US" altLang="ja-JP" sz="5400" b="1" dirty="0">
                <a:latin typeface="Abadi" panose="020B0604020104020204" pitchFamily="34" charset="0"/>
              </a:rPr>
              <a:t>My hair is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long</a:t>
            </a:r>
            <a:r>
              <a:rPr lang="en-US" altLang="ja-JP" sz="5400" b="1" dirty="0">
                <a:latin typeface="Abadi" panose="020B0604020104020204" pitchFamily="34" charset="0"/>
              </a:rPr>
              <a:t> and my eyes are 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green</a:t>
            </a:r>
            <a:r>
              <a:rPr lang="en-US" altLang="ja-JP" sz="5400" b="1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46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</p:txBody>
      </p:sp>
    </p:spTree>
    <p:extLst>
      <p:ext uri="{BB962C8B-B14F-4D97-AF65-F5344CB8AC3E}">
        <p14:creationId xmlns:p14="http://schemas.microsoft.com/office/powerpoint/2010/main" val="4250125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C38040-D40B-441E-B38B-0FDF438E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32" y="2634297"/>
            <a:ext cx="5099955" cy="288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215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F10334-019F-4BEE-82EB-0A2BA12A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47" y="2741612"/>
            <a:ext cx="4679144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7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BC2441-A326-4475-B950-7CB23A2C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20" y="2155071"/>
            <a:ext cx="5293359" cy="43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6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FBAB57-A322-4BFA-A309-3188CEC0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4" y="2415222"/>
            <a:ext cx="6019792" cy="400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058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   5.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4E3409-30EC-4410-9834-7074BAF7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1" y="2002397"/>
            <a:ext cx="6878320" cy="46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33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   5.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ble    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DC283A-FBEF-4223-AD72-936CB427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552" y="2679382"/>
            <a:ext cx="5804135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07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   5.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ble    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My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sins live 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ntry.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C20EB3-02B8-4449-B84E-660D2DDC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792785"/>
            <a:ext cx="5810250" cy="38175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4949DE-E2E5-4C79-9850-E5092995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70849"/>
            <a:ext cx="3404818" cy="23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0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   5.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ble    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My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sins live 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ntry.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I ate a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ple of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slices of bread.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47E04B-FE46-4F5B-8988-BD0F4803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05" y="2800350"/>
            <a:ext cx="538110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45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   5.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ble    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My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sins live 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ntry.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I ate a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ple of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slices of bread.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He watched the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ng whale swim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over the wreck.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616B04-2CB8-414C-89EC-18426740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15740">
            <a:off x="6654707" y="2613180"/>
            <a:ext cx="4765173" cy="141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59408B8-B6D5-4CF7-B51D-12EAE4A5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88" y="4171951"/>
            <a:ext cx="3785337" cy="251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616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wasp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70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wasp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swan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33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click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wand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wasp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swan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watch</a:t>
            </a:r>
          </a:p>
        </p:txBody>
      </p:sp>
    </p:spTree>
    <p:extLst>
      <p:ext uri="{BB962C8B-B14F-4D97-AF65-F5344CB8AC3E}">
        <p14:creationId xmlns:p14="http://schemas.microsoft.com/office/powerpoint/2010/main" val="361159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586</Words>
  <Application>Microsoft Office PowerPoint</Application>
  <PresentationFormat>ワイド画面</PresentationFormat>
  <Paragraphs>216</Paragraphs>
  <Slides>61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70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18</cp:revision>
  <cp:lastPrinted>2022-07-13T22:36:03Z</cp:lastPrinted>
  <dcterms:created xsi:type="dcterms:W3CDTF">2020-08-27T07:38:45Z</dcterms:created>
  <dcterms:modified xsi:type="dcterms:W3CDTF">2022-08-12T10:55:48Z</dcterms:modified>
</cp:coreProperties>
</file>