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99" r:id="rId2"/>
    <p:sldId id="266" r:id="rId3"/>
    <p:sldId id="304" r:id="rId4"/>
    <p:sldId id="306" r:id="rId5"/>
    <p:sldId id="305" r:id="rId6"/>
    <p:sldId id="303" r:id="rId7"/>
    <p:sldId id="302" r:id="rId8"/>
    <p:sldId id="301" r:id="rId9"/>
    <p:sldId id="300" r:id="rId10"/>
    <p:sldId id="307" r:id="rId11"/>
    <p:sldId id="308" r:id="rId12"/>
    <p:sldId id="309" r:id="rId13"/>
    <p:sldId id="267" r:id="rId14"/>
    <p:sldId id="310" r:id="rId15"/>
    <p:sldId id="311" r:id="rId16"/>
    <p:sldId id="313" r:id="rId17"/>
    <p:sldId id="314" r:id="rId18"/>
    <p:sldId id="312" r:id="rId19"/>
    <p:sldId id="315" r:id="rId20"/>
    <p:sldId id="1561" r:id="rId21"/>
    <p:sldId id="286" r:id="rId22"/>
    <p:sldId id="283" r:id="rId23"/>
    <p:sldId id="316" r:id="rId24"/>
    <p:sldId id="402" r:id="rId25"/>
    <p:sldId id="285" r:id="rId26"/>
    <p:sldId id="317" r:id="rId27"/>
    <p:sldId id="408" r:id="rId28"/>
    <p:sldId id="407" r:id="rId29"/>
    <p:sldId id="406" r:id="rId30"/>
    <p:sldId id="405" r:id="rId31"/>
    <p:sldId id="404" r:id="rId32"/>
    <p:sldId id="403" r:id="rId33"/>
    <p:sldId id="297" r:id="rId34"/>
    <p:sldId id="1560" r:id="rId35"/>
    <p:sldId id="288" r:id="rId36"/>
    <p:sldId id="289" r:id="rId37"/>
    <p:sldId id="290" r:id="rId38"/>
    <p:sldId id="291" r:id="rId39"/>
    <p:sldId id="292" r:id="rId40"/>
    <p:sldId id="293" r:id="rId41"/>
    <p:sldId id="319" r:id="rId42"/>
    <p:sldId id="318" r:id="rId43"/>
    <p:sldId id="320" r:id="rId44"/>
    <p:sldId id="321" r:id="rId45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C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23" autoAdjust="0"/>
    <p:restoredTop sz="94660"/>
  </p:normalViewPr>
  <p:slideViewPr>
    <p:cSldViewPr snapToGrid="0">
      <p:cViewPr varScale="1">
        <p:scale>
          <a:sx n="62" d="100"/>
          <a:sy n="62" d="100"/>
        </p:scale>
        <p:origin x="5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C0D07-429B-4D5B-BB5C-D6AEFFA3B0FC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A7C91-0D0C-492F-A590-3AF3512FD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65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209F71-AB97-456C-853F-4E404E01D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037816C-E78A-47E2-8B8A-F0DE91B11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3DC2AC-8081-4ECA-AC8E-E19EA8433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DDCECE-D8C9-42D1-B0A0-3D7692DB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36EA01-03F3-4927-B89B-48A1B7200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71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8CC961-C534-40F1-A876-40FAE13A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06FD06-A039-47FB-8D49-3682B566B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B735B0-4E20-436F-9E04-6606210B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0ECA4D-CFB2-44BF-9ED9-E9BCDE4F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9A2CE9-306F-469F-908C-1A76207B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A3FF7B6-C890-4BBA-8723-2AF563F6A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06B027-E3DF-49F7-ABDB-B76A3EA67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05C2E6-978A-4321-8CAC-F4767B96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6C7382-B4C8-40C0-AF9C-9F483DB8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58FB39-BAFE-4E7F-BAC0-605AF094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81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9A705A-149F-4951-BFB4-C02B3FEB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2D417F-4ED4-4A61-99CA-E76A505AD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043407-7E5C-4158-9B97-5E3827DF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259FB1-8AE0-4D99-90B3-2D54BE88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9DB847-341E-4FC6-A780-0E2B1D4E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85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387D7D-199F-41D7-AA0A-F6AE287E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DEFA5E-820C-4546-A2FD-C0A2656D5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16E1F8-D2A6-4A29-8095-76539FF6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A07674-E9EA-4791-97E5-87CBDCD2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922EBB-D5C9-40D4-863B-C93F1C00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3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218A06-0820-43E2-ADE5-5A7AD824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CA071C-E08F-4255-87C4-871A59515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81DC0E-192C-4928-A104-F818A584C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16A6A3-3462-4187-B353-8534D077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B32E23-A58A-4B69-ACA3-322D3834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38E646-5751-4395-BDF5-4A5694AF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53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268769-A4E5-4AB3-ABB8-B1399DD9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A37AF43-76FC-4489-865D-24BA6F498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60AE978-3B0A-4607-BE52-D432B0E2D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F86E8DB-FA7A-4CD8-8E94-FB9535851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ED8589D-6B12-4425-8A18-82891766B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E2993E0-911C-46D4-BF8A-21472D57A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E2CA9A0-0E7F-4DB5-841C-23918A270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40B32D-2F04-4EB2-8743-388902FD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20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9719D2-EA0E-4A37-B767-E1248343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1848310-7340-4FA5-A69C-8869743B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8B8B7D0-C20F-44A4-9399-FA8E0436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EDEAD43-0C66-4B2C-84D7-2B848A28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42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966D2F1-92F2-49BA-8CF2-444A937E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DA3362-96A8-4F5B-924E-007E331E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3A6F45-F363-4DF9-9A8C-F1FF909E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41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C35371-80C9-45F0-B35A-6878DD8B5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7E5D04-25A4-4E8A-BF2D-753D2CDF0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9248ED-876C-4B4F-8E71-E530E0B84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18BE59-E810-412B-973A-915533C1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883671-A962-4022-8F7D-69A68EDC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113C3D-ABBC-4F9B-8FB3-2F070DEC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9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080B3-24F1-4502-AB5D-C0F7FF4B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3717C53-2C6F-461C-9ED6-44050A85D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05765D6-8B6F-4890-A7CB-2DDA70E46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10DD8E-33BF-40E7-9A03-6C6D782A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9649BC-C2C5-454D-A63E-CA9E7403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A53A99-ED5B-43D7-84C3-5923FBEB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78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B546B4A-D85C-4171-B37C-F4F19699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411555-7085-4560-B418-FC26D9C6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2B1776-13FF-48C7-994F-5ACB53E66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010C0D-C8DE-4880-AA63-258407048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249319-EDAF-4F65-BDC5-5AB4CDFA7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69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2-8</a:t>
            </a: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mill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tell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ice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dance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city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219700" y="486043"/>
            <a:ext cx="67627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circle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police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cylinder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35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mill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tell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ice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dance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city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219700" y="486043"/>
            <a:ext cx="67627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circle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police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cylinder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January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559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mill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tell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ice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dance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city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219700" y="486043"/>
            <a:ext cx="676275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circle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police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cylinder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January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10. February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25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70895" y="1278324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000" b="1" dirty="0">
                <a:solidFill>
                  <a:schemeClr val="bg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Nouns.</a:t>
            </a:r>
            <a:endParaRPr kumimoji="1" lang="en-US" altLang="ja-JP" sz="8000" b="1" dirty="0">
              <a:solidFill>
                <a:schemeClr val="bg1"/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915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21EA0FD-2BF7-4D0A-82E2-11A260C4BDD9}"/>
              </a:ext>
            </a:extLst>
          </p:cNvPr>
          <p:cNvSpPr txBox="1"/>
          <p:nvPr/>
        </p:nvSpPr>
        <p:spPr>
          <a:xfrm>
            <a:off x="6317042" y="637224"/>
            <a:ext cx="5560379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Proper Nouns</a:t>
            </a:r>
          </a:p>
        </p:txBody>
      </p:sp>
      <p:pic>
        <p:nvPicPr>
          <p:cNvPr id="1026" name="Picture 2" descr="Year 3 Class Blog : ENGLISH - BACK TO SCHOOL -UNIT 1 - NOUNS">
            <a:extLst>
              <a:ext uri="{FF2B5EF4-FFF2-40B4-BE49-F238E27FC236}">
                <a16:creationId xmlns:a16="http://schemas.microsoft.com/office/drawing/2014/main" id="{8A0ABA22-C701-466B-9206-7ED456F419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" r="6908"/>
          <a:stretch/>
        </p:blipFill>
        <p:spPr bwMode="auto">
          <a:xfrm>
            <a:off x="1" y="10"/>
            <a:ext cx="6005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08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11D17E-C673-4987-9418-E36F67E2DFA8}"/>
              </a:ext>
            </a:extLst>
          </p:cNvPr>
          <p:cNvSpPr txBox="1"/>
          <p:nvPr/>
        </p:nvSpPr>
        <p:spPr>
          <a:xfrm>
            <a:off x="576262" y="314325"/>
            <a:ext cx="1103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Months of the Year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0E545D-694D-444A-9D5A-8013AE93F347}"/>
              </a:ext>
            </a:extLst>
          </p:cNvPr>
          <p:cNvSpPr txBox="1"/>
          <p:nvPr/>
        </p:nvSpPr>
        <p:spPr>
          <a:xfrm>
            <a:off x="1514474" y="1022209"/>
            <a:ext cx="45815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January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February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March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April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May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June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8B8FF2-D945-4CD2-B9A5-4BCA30C78C2D}"/>
              </a:ext>
            </a:extLst>
          </p:cNvPr>
          <p:cNvSpPr txBox="1"/>
          <p:nvPr/>
        </p:nvSpPr>
        <p:spPr>
          <a:xfrm>
            <a:off x="6677027" y="1022210"/>
            <a:ext cx="45815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July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August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September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October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November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December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23177CE-C968-421A-9576-CC7BB36AD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163" y="4306154"/>
            <a:ext cx="2800350" cy="216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6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51F4C14-639A-4F3F-8A4B-F272862E8838}"/>
              </a:ext>
            </a:extLst>
          </p:cNvPr>
          <p:cNvSpPr txBox="1"/>
          <p:nvPr/>
        </p:nvSpPr>
        <p:spPr>
          <a:xfrm>
            <a:off x="355600" y="457200"/>
            <a:ext cx="25501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Abadi" panose="020B0604020104020204" pitchFamily="34" charset="0"/>
              </a:rPr>
              <a:t>Write the months in </a:t>
            </a:r>
            <a:r>
              <a:rPr kumimoji="1" lang="en-US" altLang="ja-JP" sz="2800" u="sng" dirty="0">
                <a:uFill>
                  <a:solidFill>
                    <a:srgbClr val="FF0000"/>
                  </a:solidFill>
                </a:uFill>
                <a:latin typeface="Abadi" panose="020B0604020104020204" pitchFamily="34" charset="0"/>
              </a:rPr>
              <a:t>alphabetical order</a:t>
            </a:r>
            <a:r>
              <a:rPr kumimoji="1" lang="en-US" altLang="ja-JP" sz="2800" dirty="0">
                <a:latin typeface="Abadi" panose="020B0604020104020204" pitchFamily="34" charset="0"/>
              </a:rPr>
              <a:t>!</a:t>
            </a:r>
          </a:p>
          <a:p>
            <a:endParaRPr kumimoji="1" lang="ja-JP" altLang="en-US" dirty="0"/>
          </a:p>
        </p:txBody>
      </p:sp>
      <p:pic>
        <p:nvPicPr>
          <p:cNvPr id="3074" name="Picture 2" descr="Home - Jolly Phonics Digital Stories">
            <a:extLst>
              <a:ext uri="{FF2B5EF4-FFF2-40B4-BE49-F238E27FC236}">
                <a16:creationId xmlns:a16="http://schemas.microsoft.com/office/drawing/2014/main" id="{DFE20136-5DD5-4560-8F00-94C46C0F0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7201"/>
            <a:ext cx="2650737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CF57A6-C421-4485-869D-699307E14E42}"/>
              </a:ext>
            </a:extLst>
          </p:cNvPr>
          <p:cNvSpPr txBox="1"/>
          <p:nvPr/>
        </p:nvSpPr>
        <p:spPr>
          <a:xfrm>
            <a:off x="2205673" y="1057752"/>
            <a:ext cx="515239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ja-JP" altLang="en-US" sz="3200" dirty="0">
                <a:latin typeface="Abadi" panose="020B0604020104020204" pitchFamily="34" charset="0"/>
              </a:rPr>
              <a:t>１．</a:t>
            </a:r>
            <a:r>
              <a:rPr lang="en-US" altLang="ja-JP" sz="3200" u="sng" dirty="0">
                <a:latin typeface="Abadi" panose="020B0604020104020204" pitchFamily="34" charset="0"/>
              </a:rPr>
              <a:t>				</a:t>
            </a:r>
          </a:p>
          <a:p>
            <a:pPr lvl="1"/>
            <a:endParaRPr lang="en-US" altLang="ja-JP" sz="3200" dirty="0">
              <a:latin typeface="Abadi" panose="020B0604020104020204" pitchFamily="34" charset="0"/>
            </a:endParaRPr>
          </a:p>
          <a:p>
            <a:pPr lvl="1"/>
            <a:r>
              <a:rPr lang="ja-JP" altLang="en-US" sz="3200" dirty="0">
                <a:latin typeface="Abadi" panose="020B0604020104020204" pitchFamily="34" charset="0"/>
              </a:rPr>
              <a:t>２．</a:t>
            </a:r>
            <a:r>
              <a:rPr lang="en-US" altLang="ja-JP" sz="3200" u="sng" dirty="0">
                <a:latin typeface="Abadi" panose="020B0604020104020204" pitchFamily="34" charset="0"/>
              </a:rPr>
              <a:t>				</a:t>
            </a:r>
          </a:p>
          <a:p>
            <a:pPr lvl="1"/>
            <a:endParaRPr lang="en-US" altLang="ja-JP" sz="3200" dirty="0">
              <a:latin typeface="Abadi" panose="020B0604020104020204" pitchFamily="34" charset="0"/>
            </a:endParaRPr>
          </a:p>
          <a:p>
            <a:pPr lvl="1"/>
            <a:r>
              <a:rPr lang="ja-JP" altLang="en-US" sz="3200" dirty="0">
                <a:latin typeface="Abadi" panose="020B0604020104020204" pitchFamily="34" charset="0"/>
              </a:rPr>
              <a:t>３．</a:t>
            </a:r>
            <a:r>
              <a:rPr lang="en-US" altLang="ja-JP" sz="3200" u="sng" dirty="0">
                <a:latin typeface="Abadi" panose="020B0604020104020204" pitchFamily="34" charset="0"/>
              </a:rPr>
              <a:t>				</a:t>
            </a:r>
          </a:p>
          <a:p>
            <a:pPr lvl="1"/>
            <a:endParaRPr lang="en-US" altLang="ja-JP" sz="3200" dirty="0">
              <a:latin typeface="Abadi" panose="020B0604020104020204" pitchFamily="34" charset="0"/>
            </a:endParaRPr>
          </a:p>
          <a:p>
            <a:pPr lvl="1"/>
            <a:r>
              <a:rPr lang="ja-JP" altLang="en-US" sz="3200" dirty="0">
                <a:latin typeface="Abadi" panose="020B0604020104020204" pitchFamily="34" charset="0"/>
              </a:rPr>
              <a:t>４．</a:t>
            </a:r>
            <a:r>
              <a:rPr lang="en-US" altLang="ja-JP" sz="3200" u="sng" dirty="0">
                <a:latin typeface="Abadi" panose="020B0604020104020204" pitchFamily="34" charset="0"/>
              </a:rPr>
              <a:t>				</a:t>
            </a:r>
          </a:p>
          <a:p>
            <a:pPr lvl="1"/>
            <a:endParaRPr lang="en-US" altLang="ja-JP" sz="3200" dirty="0">
              <a:latin typeface="Abadi" panose="020B0604020104020204" pitchFamily="34" charset="0"/>
            </a:endParaRPr>
          </a:p>
          <a:p>
            <a:pPr lvl="1"/>
            <a:r>
              <a:rPr lang="ja-JP" altLang="en-US" sz="3200" dirty="0">
                <a:latin typeface="Abadi" panose="020B0604020104020204" pitchFamily="34" charset="0"/>
              </a:rPr>
              <a:t>５．</a:t>
            </a:r>
            <a:r>
              <a:rPr lang="en-US" altLang="ja-JP" sz="3200" u="sng" dirty="0">
                <a:latin typeface="Abadi" panose="020B0604020104020204" pitchFamily="34" charset="0"/>
              </a:rPr>
              <a:t>				</a:t>
            </a:r>
          </a:p>
          <a:p>
            <a:pPr lvl="1"/>
            <a:endParaRPr lang="en-US" altLang="ja-JP" sz="3200" dirty="0">
              <a:latin typeface="Abadi" panose="020B0604020104020204" pitchFamily="34" charset="0"/>
            </a:endParaRPr>
          </a:p>
          <a:p>
            <a:pPr lvl="1"/>
            <a:r>
              <a:rPr lang="ja-JP" altLang="en-US" sz="3200" dirty="0">
                <a:latin typeface="Abadi" panose="020B0604020104020204" pitchFamily="34" charset="0"/>
              </a:rPr>
              <a:t>６．</a:t>
            </a:r>
            <a:r>
              <a:rPr lang="en-US" altLang="ja-JP" sz="3200" u="sng" dirty="0">
                <a:latin typeface="Abadi" panose="020B0604020104020204" pitchFamily="34" charset="0"/>
              </a:rPr>
              <a:t>				</a:t>
            </a:r>
          </a:p>
          <a:p>
            <a:pPr marL="1257300" lvl="2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39275B5-2607-4BE5-9956-73D55098A314}"/>
              </a:ext>
            </a:extLst>
          </p:cNvPr>
          <p:cNvSpPr txBox="1"/>
          <p:nvPr/>
        </p:nvSpPr>
        <p:spPr>
          <a:xfrm>
            <a:off x="6966021" y="411419"/>
            <a:ext cx="5039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Name: </a:t>
            </a:r>
            <a:r>
              <a:rPr kumimoji="1" lang="en-US" altLang="ja-JP" b="1" u="sng" dirty="0"/>
              <a:t>					</a:t>
            </a:r>
            <a:r>
              <a:rPr kumimoji="1" lang="en-US" altLang="ja-JP" b="1" dirty="0"/>
              <a:t>	</a:t>
            </a:r>
            <a:endParaRPr kumimoji="1" lang="ja-JP" altLang="en-US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E78C43A-48CF-405F-B713-3EBBCA7B672C}"/>
              </a:ext>
            </a:extLst>
          </p:cNvPr>
          <p:cNvSpPr txBox="1"/>
          <p:nvPr/>
        </p:nvSpPr>
        <p:spPr>
          <a:xfrm>
            <a:off x="6644323" y="1057751"/>
            <a:ext cx="5838825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ja-JP" altLang="en-US" sz="3200" dirty="0">
                <a:latin typeface="Abadi" panose="020B0604020104020204" pitchFamily="34" charset="0"/>
              </a:rPr>
              <a:t>７．</a:t>
            </a:r>
            <a:r>
              <a:rPr lang="en-US" altLang="ja-JP" sz="3200" u="sng" dirty="0">
                <a:latin typeface="Abadi" panose="020B0604020104020204" pitchFamily="34" charset="0"/>
              </a:rPr>
              <a:t>				</a:t>
            </a:r>
          </a:p>
          <a:p>
            <a:pPr lvl="1"/>
            <a:endParaRPr lang="en-US" altLang="ja-JP" sz="3200" dirty="0">
              <a:latin typeface="Abadi" panose="020B0604020104020204" pitchFamily="34" charset="0"/>
            </a:endParaRPr>
          </a:p>
          <a:p>
            <a:pPr lvl="1"/>
            <a:r>
              <a:rPr lang="ja-JP" altLang="en-US" sz="3200" dirty="0">
                <a:latin typeface="Abadi" panose="020B0604020104020204" pitchFamily="34" charset="0"/>
              </a:rPr>
              <a:t>８．</a:t>
            </a:r>
            <a:r>
              <a:rPr lang="en-US" altLang="ja-JP" sz="3200" u="sng" dirty="0">
                <a:latin typeface="Abadi" panose="020B0604020104020204" pitchFamily="34" charset="0"/>
              </a:rPr>
              <a:t>				</a:t>
            </a:r>
          </a:p>
          <a:p>
            <a:pPr lvl="1"/>
            <a:endParaRPr lang="en-US" altLang="ja-JP" sz="3200" dirty="0">
              <a:latin typeface="Abadi" panose="020B0604020104020204" pitchFamily="34" charset="0"/>
            </a:endParaRPr>
          </a:p>
          <a:p>
            <a:pPr lvl="1"/>
            <a:r>
              <a:rPr lang="ja-JP" altLang="en-US" sz="3200" dirty="0">
                <a:latin typeface="Abadi" panose="020B0604020104020204" pitchFamily="34" charset="0"/>
              </a:rPr>
              <a:t>９．</a:t>
            </a:r>
            <a:r>
              <a:rPr lang="en-US" altLang="ja-JP" sz="3200" u="sng" dirty="0">
                <a:latin typeface="Abadi" panose="020B0604020104020204" pitchFamily="34" charset="0"/>
              </a:rPr>
              <a:t>				</a:t>
            </a:r>
          </a:p>
          <a:p>
            <a:pPr lvl="1"/>
            <a:endParaRPr lang="en-US" altLang="ja-JP" sz="3200" dirty="0">
              <a:latin typeface="Abadi" panose="020B0604020104020204" pitchFamily="34" charset="0"/>
            </a:endParaRPr>
          </a:p>
          <a:p>
            <a:pPr lvl="1"/>
            <a:r>
              <a:rPr lang="ja-JP" altLang="en-US" sz="3200" dirty="0">
                <a:latin typeface="Abadi" panose="020B0604020104020204" pitchFamily="34" charset="0"/>
              </a:rPr>
              <a:t>１０．</a:t>
            </a:r>
            <a:r>
              <a:rPr lang="en-US" altLang="ja-JP" sz="3200" u="sng" dirty="0">
                <a:latin typeface="Abadi" panose="020B0604020104020204" pitchFamily="34" charset="0"/>
              </a:rPr>
              <a:t>				</a:t>
            </a:r>
          </a:p>
          <a:p>
            <a:pPr lvl="1"/>
            <a:endParaRPr lang="en-US" altLang="ja-JP" sz="3200" dirty="0">
              <a:latin typeface="Abadi" panose="020B0604020104020204" pitchFamily="34" charset="0"/>
            </a:endParaRPr>
          </a:p>
          <a:p>
            <a:pPr lvl="1"/>
            <a:r>
              <a:rPr lang="ja-JP" altLang="en-US" sz="3200" dirty="0">
                <a:latin typeface="Abadi" panose="020B0604020104020204" pitchFamily="34" charset="0"/>
              </a:rPr>
              <a:t>１１．</a:t>
            </a:r>
            <a:r>
              <a:rPr lang="en-US" altLang="ja-JP" sz="3200" u="sng" dirty="0">
                <a:latin typeface="Abadi" panose="020B0604020104020204" pitchFamily="34" charset="0"/>
              </a:rPr>
              <a:t>				</a:t>
            </a:r>
          </a:p>
          <a:p>
            <a:pPr lvl="1"/>
            <a:endParaRPr lang="en-US" altLang="ja-JP" sz="3200" dirty="0">
              <a:latin typeface="Abadi" panose="020B0604020104020204" pitchFamily="34" charset="0"/>
            </a:endParaRPr>
          </a:p>
          <a:p>
            <a:pPr lvl="1"/>
            <a:r>
              <a:rPr lang="ja-JP" altLang="en-US" sz="3200" dirty="0">
                <a:latin typeface="Abadi" panose="020B0604020104020204" pitchFamily="34" charset="0"/>
              </a:rPr>
              <a:t>１２．</a:t>
            </a:r>
            <a:r>
              <a:rPr lang="en-US" altLang="ja-JP" sz="3200" u="sng" dirty="0">
                <a:latin typeface="Abadi" panose="020B0604020104020204" pitchFamily="34" charset="0"/>
              </a:rPr>
              <a:t>				</a:t>
            </a:r>
          </a:p>
          <a:p>
            <a:pPr marL="1257300" lvl="2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359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51F4C14-639A-4F3F-8A4B-F272862E8838}"/>
              </a:ext>
            </a:extLst>
          </p:cNvPr>
          <p:cNvSpPr txBox="1"/>
          <p:nvPr/>
        </p:nvSpPr>
        <p:spPr>
          <a:xfrm>
            <a:off x="355600" y="457200"/>
            <a:ext cx="25501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Abadi" panose="020B0604020104020204" pitchFamily="34" charset="0"/>
              </a:rPr>
              <a:t>Write the months in </a:t>
            </a:r>
            <a:r>
              <a:rPr kumimoji="1" lang="en-US" altLang="ja-JP" sz="2800" u="sng" dirty="0">
                <a:uFill>
                  <a:solidFill>
                    <a:srgbClr val="FF0000"/>
                  </a:solidFill>
                </a:uFill>
                <a:latin typeface="Abadi" panose="020B0604020104020204" pitchFamily="34" charset="0"/>
              </a:rPr>
              <a:t>alphabetical order</a:t>
            </a:r>
            <a:r>
              <a:rPr kumimoji="1" lang="en-US" altLang="ja-JP" sz="2800" dirty="0">
                <a:latin typeface="Abadi" panose="020B0604020104020204" pitchFamily="34" charset="0"/>
              </a:rPr>
              <a:t>!</a:t>
            </a:r>
          </a:p>
          <a:p>
            <a:endParaRPr kumimoji="1" lang="ja-JP" altLang="en-US" dirty="0"/>
          </a:p>
        </p:txBody>
      </p:sp>
      <p:pic>
        <p:nvPicPr>
          <p:cNvPr id="3074" name="Picture 2" descr="Home - Jolly Phonics Digital Stories">
            <a:extLst>
              <a:ext uri="{FF2B5EF4-FFF2-40B4-BE49-F238E27FC236}">
                <a16:creationId xmlns:a16="http://schemas.microsoft.com/office/drawing/2014/main" id="{DFE20136-5DD5-4560-8F00-94C46C0F0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7201"/>
            <a:ext cx="2650737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CF57A6-C421-4485-869D-699307E14E42}"/>
              </a:ext>
            </a:extLst>
          </p:cNvPr>
          <p:cNvSpPr txBox="1"/>
          <p:nvPr/>
        </p:nvSpPr>
        <p:spPr>
          <a:xfrm>
            <a:off x="2205673" y="1057752"/>
            <a:ext cx="515239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ja-JP" altLang="en-US" sz="3200" dirty="0">
                <a:latin typeface="Abadi" panose="020B0604020104020204" pitchFamily="34" charset="0"/>
              </a:rPr>
              <a:t>１．</a:t>
            </a:r>
            <a:r>
              <a:rPr lang="en-US" altLang="ja-JP" sz="3200" u="sng" dirty="0">
                <a:latin typeface="Abadi" panose="020B0604020104020204" pitchFamily="34" charset="0"/>
              </a:rPr>
              <a:t>April</a:t>
            </a:r>
          </a:p>
          <a:p>
            <a:pPr lvl="1"/>
            <a:endParaRPr lang="en-US" altLang="ja-JP" sz="3200" dirty="0">
              <a:latin typeface="Abadi" panose="020B0604020104020204" pitchFamily="34" charset="0"/>
            </a:endParaRPr>
          </a:p>
          <a:p>
            <a:pPr lvl="1"/>
            <a:r>
              <a:rPr lang="ja-JP" altLang="en-US" sz="3200" dirty="0">
                <a:latin typeface="Abadi" panose="020B0604020104020204" pitchFamily="34" charset="0"/>
              </a:rPr>
              <a:t>２．</a:t>
            </a:r>
            <a:r>
              <a:rPr lang="en-US" altLang="ja-JP" sz="3200" u="sng" dirty="0">
                <a:latin typeface="Abadi" panose="020B0604020104020204" pitchFamily="34" charset="0"/>
              </a:rPr>
              <a:t>August</a:t>
            </a:r>
          </a:p>
          <a:p>
            <a:pPr lvl="1"/>
            <a:endParaRPr lang="en-US" altLang="ja-JP" sz="3200" dirty="0">
              <a:latin typeface="Abadi" panose="020B0604020104020204" pitchFamily="34" charset="0"/>
            </a:endParaRPr>
          </a:p>
          <a:p>
            <a:pPr lvl="1"/>
            <a:r>
              <a:rPr lang="ja-JP" altLang="en-US" sz="3200" dirty="0">
                <a:latin typeface="Abadi" panose="020B0604020104020204" pitchFamily="34" charset="0"/>
              </a:rPr>
              <a:t>３．</a:t>
            </a:r>
            <a:r>
              <a:rPr lang="en-US" altLang="ja-JP" sz="3200" u="sng" dirty="0">
                <a:latin typeface="Abadi" panose="020B0604020104020204" pitchFamily="34" charset="0"/>
              </a:rPr>
              <a:t>December</a:t>
            </a:r>
          </a:p>
          <a:p>
            <a:pPr lvl="1"/>
            <a:endParaRPr lang="en-US" altLang="ja-JP" sz="3200" dirty="0">
              <a:latin typeface="Abadi" panose="020B0604020104020204" pitchFamily="34" charset="0"/>
            </a:endParaRPr>
          </a:p>
          <a:p>
            <a:pPr lvl="1"/>
            <a:r>
              <a:rPr lang="ja-JP" altLang="en-US" sz="3200" dirty="0">
                <a:latin typeface="Abadi" panose="020B0604020104020204" pitchFamily="34" charset="0"/>
              </a:rPr>
              <a:t>４．</a:t>
            </a:r>
            <a:r>
              <a:rPr lang="en-US" altLang="ja-JP" sz="3200" u="sng" dirty="0">
                <a:latin typeface="Abadi" panose="020B0604020104020204" pitchFamily="34" charset="0"/>
              </a:rPr>
              <a:t>February</a:t>
            </a:r>
          </a:p>
          <a:p>
            <a:pPr lvl="1"/>
            <a:endParaRPr lang="en-US" altLang="ja-JP" sz="3200" dirty="0">
              <a:latin typeface="Abadi" panose="020B0604020104020204" pitchFamily="34" charset="0"/>
            </a:endParaRPr>
          </a:p>
          <a:p>
            <a:pPr lvl="1"/>
            <a:r>
              <a:rPr lang="ja-JP" altLang="en-US" sz="3200" dirty="0">
                <a:latin typeface="Abadi" panose="020B0604020104020204" pitchFamily="34" charset="0"/>
              </a:rPr>
              <a:t>５．</a:t>
            </a:r>
            <a:r>
              <a:rPr lang="en-US" altLang="ja-JP" sz="3200" u="sng" dirty="0">
                <a:latin typeface="Abadi" panose="020B0604020104020204" pitchFamily="34" charset="0"/>
              </a:rPr>
              <a:t>January</a:t>
            </a:r>
          </a:p>
          <a:p>
            <a:pPr lvl="1"/>
            <a:endParaRPr lang="en-US" altLang="ja-JP" sz="3200" dirty="0">
              <a:latin typeface="Abadi" panose="020B0604020104020204" pitchFamily="34" charset="0"/>
            </a:endParaRPr>
          </a:p>
          <a:p>
            <a:pPr lvl="1"/>
            <a:r>
              <a:rPr lang="ja-JP" altLang="en-US" sz="3200" dirty="0">
                <a:latin typeface="Abadi" panose="020B0604020104020204" pitchFamily="34" charset="0"/>
              </a:rPr>
              <a:t>６．</a:t>
            </a:r>
            <a:r>
              <a:rPr lang="en-US" altLang="ja-JP" sz="3200" u="sng" dirty="0">
                <a:latin typeface="Abadi" panose="020B0604020104020204" pitchFamily="34" charset="0"/>
              </a:rPr>
              <a:t>July</a:t>
            </a:r>
          </a:p>
          <a:p>
            <a:pPr marL="1257300" lvl="2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39275B5-2607-4BE5-9956-73D55098A314}"/>
              </a:ext>
            </a:extLst>
          </p:cNvPr>
          <p:cNvSpPr txBox="1"/>
          <p:nvPr/>
        </p:nvSpPr>
        <p:spPr>
          <a:xfrm>
            <a:off x="7044055" y="411419"/>
            <a:ext cx="5039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Name: </a:t>
            </a:r>
            <a:r>
              <a:rPr kumimoji="1" lang="en-US" altLang="ja-JP" b="1" u="sng" dirty="0"/>
              <a:t>					</a:t>
            </a:r>
            <a:r>
              <a:rPr kumimoji="1" lang="en-US" altLang="ja-JP" b="1" dirty="0"/>
              <a:t>	</a:t>
            </a:r>
            <a:endParaRPr kumimoji="1" lang="ja-JP" altLang="en-US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E78C43A-48CF-405F-B713-3EBBCA7B672C}"/>
              </a:ext>
            </a:extLst>
          </p:cNvPr>
          <p:cNvSpPr txBox="1"/>
          <p:nvPr/>
        </p:nvSpPr>
        <p:spPr>
          <a:xfrm>
            <a:off x="6644323" y="1057751"/>
            <a:ext cx="5838825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ja-JP" altLang="en-US" sz="3200" dirty="0">
                <a:latin typeface="Abadi" panose="020B0604020104020204" pitchFamily="34" charset="0"/>
              </a:rPr>
              <a:t>７．</a:t>
            </a:r>
            <a:r>
              <a:rPr lang="en-US" altLang="ja-JP" sz="3200" u="sng" dirty="0">
                <a:latin typeface="Abadi" panose="020B0604020104020204" pitchFamily="34" charset="0"/>
              </a:rPr>
              <a:t>June</a:t>
            </a:r>
          </a:p>
          <a:p>
            <a:pPr lvl="1"/>
            <a:endParaRPr lang="en-US" altLang="ja-JP" sz="3200" dirty="0">
              <a:latin typeface="Abadi" panose="020B0604020104020204" pitchFamily="34" charset="0"/>
            </a:endParaRPr>
          </a:p>
          <a:p>
            <a:pPr lvl="1"/>
            <a:r>
              <a:rPr lang="ja-JP" altLang="en-US" sz="3200" dirty="0">
                <a:latin typeface="Abadi" panose="020B0604020104020204" pitchFamily="34" charset="0"/>
              </a:rPr>
              <a:t>８．</a:t>
            </a:r>
            <a:r>
              <a:rPr lang="en-US" altLang="ja-JP" sz="3200" u="sng" dirty="0">
                <a:latin typeface="Abadi" panose="020B0604020104020204" pitchFamily="34" charset="0"/>
              </a:rPr>
              <a:t>March</a:t>
            </a:r>
          </a:p>
          <a:p>
            <a:pPr lvl="1"/>
            <a:endParaRPr lang="en-US" altLang="ja-JP" sz="3200" dirty="0">
              <a:latin typeface="Abadi" panose="020B0604020104020204" pitchFamily="34" charset="0"/>
            </a:endParaRPr>
          </a:p>
          <a:p>
            <a:pPr lvl="1"/>
            <a:r>
              <a:rPr lang="ja-JP" altLang="en-US" sz="3200" dirty="0">
                <a:latin typeface="Abadi" panose="020B0604020104020204" pitchFamily="34" charset="0"/>
              </a:rPr>
              <a:t>９．</a:t>
            </a:r>
            <a:r>
              <a:rPr lang="en-US" altLang="ja-JP" sz="3200" u="sng" dirty="0">
                <a:latin typeface="Abadi" panose="020B0604020104020204" pitchFamily="34" charset="0"/>
              </a:rPr>
              <a:t>May</a:t>
            </a:r>
          </a:p>
          <a:p>
            <a:pPr lvl="1"/>
            <a:endParaRPr lang="en-US" altLang="ja-JP" sz="3200" dirty="0">
              <a:latin typeface="Abadi" panose="020B0604020104020204" pitchFamily="34" charset="0"/>
            </a:endParaRPr>
          </a:p>
          <a:p>
            <a:pPr lvl="1"/>
            <a:r>
              <a:rPr lang="ja-JP" altLang="en-US" sz="3200" dirty="0">
                <a:latin typeface="Abadi" panose="020B0604020104020204" pitchFamily="34" charset="0"/>
              </a:rPr>
              <a:t>１０．</a:t>
            </a:r>
            <a:r>
              <a:rPr lang="en-US" altLang="ja-JP" sz="3200" u="sng" dirty="0">
                <a:latin typeface="Abadi" panose="020B0604020104020204" pitchFamily="34" charset="0"/>
              </a:rPr>
              <a:t>November</a:t>
            </a:r>
          </a:p>
          <a:p>
            <a:pPr lvl="1"/>
            <a:endParaRPr lang="en-US" altLang="ja-JP" sz="3200" dirty="0">
              <a:latin typeface="Abadi" panose="020B0604020104020204" pitchFamily="34" charset="0"/>
            </a:endParaRPr>
          </a:p>
          <a:p>
            <a:pPr lvl="1"/>
            <a:r>
              <a:rPr lang="ja-JP" altLang="en-US" sz="3200" dirty="0">
                <a:latin typeface="Abadi" panose="020B0604020104020204" pitchFamily="34" charset="0"/>
              </a:rPr>
              <a:t>１１．</a:t>
            </a:r>
            <a:r>
              <a:rPr lang="en-US" altLang="ja-JP" sz="3200" u="sng" dirty="0">
                <a:latin typeface="Abadi" panose="020B0604020104020204" pitchFamily="34" charset="0"/>
              </a:rPr>
              <a:t>October</a:t>
            </a:r>
          </a:p>
          <a:p>
            <a:pPr lvl="1"/>
            <a:endParaRPr lang="en-US" altLang="ja-JP" sz="3200" dirty="0">
              <a:latin typeface="Abadi" panose="020B0604020104020204" pitchFamily="34" charset="0"/>
            </a:endParaRPr>
          </a:p>
          <a:p>
            <a:pPr lvl="1"/>
            <a:r>
              <a:rPr lang="ja-JP" altLang="en-US" sz="3200" dirty="0">
                <a:latin typeface="Abadi" panose="020B0604020104020204" pitchFamily="34" charset="0"/>
              </a:rPr>
              <a:t>１２．</a:t>
            </a:r>
            <a:r>
              <a:rPr lang="en-US" altLang="ja-JP" sz="3200" u="sng" dirty="0">
                <a:latin typeface="Abadi" panose="020B0604020104020204" pitchFamily="34" charset="0"/>
              </a:rPr>
              <a:t>September</a:t>
            </a:r>
          </a:p>
          <a:p>
            <a:pPr marL="1257300" lvl="2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6385228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5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1638B90-2CE6-4617-B91B-C6A06A0269B4}"/>
              </a:ext>
            </a:extLst>
          </p:cNvPr>
          <p:cNvSpPr txBox="1"/>
          <p:nvPr/>
        </p:nvSpPr>
        <p:spPr>
          <a:xfrm>
            <a:off x="8890000" y="618681"/>
            <a:ext cx="2817368" cy="479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3600" b="1" dirty="0">
                <a:solidFill>
                  <a:srgbClr val="FFFF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What happens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3600" b="1" dirty="0">
                <a:solidFill>
                  <a:srgbClr val="FFFF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in each month?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3600" b="1" dirty="0">
              <a:solidFill>
                <a:srgbClr val="FFFFFF"/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3600" b="1" dirty="0">
                <a:solidFill>
                  <a:srgbClr val="FFFF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What do you do?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eason（シーズン・季節・味付けする）の意味と使い方 | ネイティブと ...">
            <a:extLst>
              <a:ext uri="{FF2B5EF4-FFF2-40B4-BE49-F238E27FC236}">
                <a16:creationId xmlns:a16="http://schemas.microsoft.com/office/drawing/2014/main" id="{A53C3B88-5AF5-4F02-A33C-583E8C80C9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6" b="-1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70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7871DC-7DDA-4ACE-9AB9-A0B02A38A002}"/>
              </a:ext>
            </a:extLst>
          </p:cNvPr>
          <p:cNvSpPr txBox="1"/>
          <p:nvPr/>
        </p:nvSpPr>
        <p:spPr>
          <a:xfrm>
            <a:off x="300037" y="618440"/>
            <a:ext cx="1159192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kumimoji="1"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u="sng" dirty="0">
                <a:latin typeface="Cavolini" panose="03000502040302020204" pitchFamily="66" charset="0"/>
                <a:cs typeface="Cavolini" panose="03000502040302020204" pitchFamily="66" charset="0"/>
              </a:rPr>
              <a:t>In January, it snows a lot.  I play outside everyday.            </a:t>
            </a:r>
            <a:endParaRPr kumimoji="1" lang="en-US" altLang="ja-JP" sz="36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457200" indent="-457200">
              <a:buAutoNum type="arabicPeriod"/>
            </a:pPr>
            <a:r>
              <a:rPr lang="en-US" altLang="ja-JP" sz="32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		</a:t>
            </a:r>
          </a:p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3.</a:t>
            </a:r>
            <a:r>
              <a:rPr kumimoji="1" lang="en-US" altLang="ja-JP" sz="32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		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4.</a:t>
            </a:r>
            <a:r>
              <a:rPr lang="en-US" altLang="ja-JP" sz="32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		</a:t>
            </a:r>
          </a:p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5.</a:t>
            </a:r>
            <a:r>
              <a:rPr kumimoji="1" lang="en-US" altLang="ja-JP" sz="32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		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6.</a:t>
            </a:r>
            <a:r>
              <a:rPr lang="en-US" altLang="ja-JP" sz="32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		</a:t>
            </a:r>
          </a:p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kumimoji="1" lang="en-US" altLang="ja-JP" sz="32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		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32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		</a:t>
            </a:r>
          </a:p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kumimoji="1" lang="en-US" altLang="ja-JP" sz="32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		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32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		</a:t>
            </a:r>
          </a:p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11.</a:t>
            </a:r>
            <a:r>
              <a:rPr kumimoji="1" lang="en-US" altLang="ja-JP" sz="32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		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12.</a:t>
            </a:r>
            <a:r>
              <a:rPr lang="en-US" altLang="ja-JP" sz="32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		</a:t>
            </a:r>
            <a:endParaRPr kumimoji="1" lang="ja-JP" altLang="en-US" sz="32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3980245-D817-4E01-AEFB-5F9A286B6238}"/>
              </a:ext>
            </a:extLst>
          </p:cNvPr>
          <p:cNvSpPr txBox="1"/>
          <p:nvPr/>
        </p:nvSpPr>
        <p:spPr>
          <a:xfrm>
            <a:off x="6096000" y="295275"/>
            <a:ext cx="591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Name:	</a:t>
            </a:r>
            <a:r>
              <a:rPr kumimoji="1" lang="en-US" altLang="ja-JP" u="sng" dirty="0"/>
              <a:t>			              	</a:t>
            </a:r>
            <a:r>
              <a:rPr kumimoji="1" lang="en-US" altLang="ja-JP" dirty="0"/>
              <a:t>				</a:t>
            </a:r>
            <a:endParaRPr kumimoji="1" lang="ja-JP" altLang="en-US" dirty="0"/>
          </a:p>
        </p:txBody>
      </p:sp>
      <p:pic>
        <p:nvPicPr>
          <p:cNvPr id="4098" name="Picture 2" descr="59 Best Jolly Phonics Reinforcement images | Jolly phonics ...">
            <a:extLst>
              <a:ext uri="{FF2B5EF4-FFF2-40B4-BE49-F238E27FC236}">
                <a16:creationId xmlns:a16="http://schemas.microsoft.com/office/drawing/2014/main" id="{6A5FD436-99FB-4541-9106-E7A426759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094" y="1281767"/>
            <a:ext cx="7810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59 Best Jolly Phonics Reinforcement images | Jolly phonics ...">
            <a:extLst>
              <a:ext uri="{FF2B5EF4-FFF2-40B4-BE49-F238E27FC236}">
                <a16:creationId xmlns:a16="http://schemas.microsoft.com/office/drawing/2014/main" id="{49BDB602-1313-40C9-B69C-53598C16A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919" y="5900588"/>
            <a:ext cx="7810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59 Best Jolly Phonics Reinforcement images | Jolly phonics ...">
            <a:extLst>
              <a:ext uri="{FF2B5EF4-FFF2-40B4-BE49-F238E27FC236}">
                <a16:creationId xmlns:a16="http://schemas.microsoft.com/office/drawing/2014/main" id="{FF14816B-55F3-4480-A8F7-F91B96A81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7" y="176362"/>
            <a:ext cx="528638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59 Best Jolly Phonics Reinforcement images | Jolly phonics ...">
            <a:extLst>
              <a:ext uri="{FF2B5EF4-FFF2-40B4-BE49-F238E27FC236}">
                <a16:creationId xmlns:a16="http://schemas.microsoft.com/office/drawing/2014/main" id="{4ABDBD4B-4993-4276-A987-7060CE593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" y="142757"/>
            <a:ext cx="528638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59 Best Jolly Phonics Reinforcement images | Jolly phonics ...">
            <a:extLst>
              <a:ext uri="{FF2B5EF4-FFF2-40B4-BE49-F238E27FC236}">
                <a16:creationId xmlns:a16="http://schemas.microsoft.com/office/drawing/2014/main" id="{1CC00CA4-D778-4F56-8430-CC3850CE9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2" y="151597"/>
            <a:ext cx="528638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811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1094094" y="3021497"/>
            <a:ext cx="673545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Mini Test 7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EB5BCA-605E-4D26-BD18-648801C13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094" y="746452"/>
            <a:ext cx="1128382" cy="847206"/>
            <a:chOff x="8183879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BEBD5C3-A60D-49BB-888A-D00CB07F6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8EE7430-E140-4250-8523-F8FF8417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7534656" y="10"/>
            <a:ext cx="46573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4324C68A-2606-7F4C-EDE1-52C279BB0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0"/>
            <a:ext cx="5294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547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11D17E-C673-4987-9418-E36F67E2DFA8}"/>
              </a:ext>
            </a:extLst>
          </p:cNvPr>
          <p:cNvSpPr txBox="1"/>
          <p:nvPr/>
        </p:nvSpPr>
        <p:spPr>
          <a:xfrm>
            <a:off x="576262" y="314325"/>
            <a:ext cx="1103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Months of the Year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0E545D-694D-444A-9D5A-8013AE93F347}"/>
              </a:ext>
            </a:extLst>
          </p:cNvPr>
          <p:cNvSpPr txBox="1"/>
          <p:nvPr/>
        </p:nvSpPr>
        <p:spPr>
          <a:xfrm>
            <a:off x="1514474" y="1022209"/>
            <a:ext cx="45815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January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February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March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April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May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June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8B8FF2-D945-4CD2-B9A5-4BCA30C78C2D}"/>
              </a:ext>
            </a:extLst>
          </p:cNvPr>
          <p:cNvSpPr txBox="1"/>
          <p:nvPr/>
        </p:nvSpPr>
        <p:spPr>
          <a:xfrm>
            <a:off x="6677027" y="1022210"/>
            <a:ext cx="45815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July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August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September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October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November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December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23177CE-C968-421A-9576-CC7BB36AD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163" y="4306154"/>
            <a:ext cx="2800350" cy="216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CDBD21-4F26-4906-A49D-11B92C0FC6BA}"/>
              </a:ext>
            </a:extLst>
          </p:cNvPr>
          <p:cNvSpPr txBox="1"/>
          <p:nvPr/>
        </p:nvSpPr>
        <p:spPr>
          <a:xfrm>
            <a:off x="885826" y="1028700"/>
            <a:ext cx="71723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ve</a:t>
            </a:r>
            <a:r>
              <a:rPr kumimoji="1" lang="en-US" altLang="ja-JP" sz="10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</a:t>
            </a:r>
            <a:r>
              <a:rPr kumimoji="1" lang="en-US" altLang="ja-JP" sz="10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etable</a:t>
            </a:r>
            <a:endParaRPr kumimoji="1" lang="ja-JP" altLang="en-US" sz="10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146" name="Picture 2" descr="Fruit and Vegetable Safety – Safe &amp; Healthy Food for Your Family">
            <a:extLst>
              <a:ext uri="{FF2B5EF4-FFF2-40B4-BE49-F238E27FC236}">
                <a16:creationId xmlns:a16="http://schemas.microsoft.com/office/drawing/2014/main" id="{EE693BF8-5A58-4685-BDE7-0F0E8D44B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160" y="2272465"/>
            <a:ext cx="6947533" cy="466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CDBD21-4F26-4906-A49D-11B92C0FC6BA}"/>
              </a:ext>
            </a:extLst>
          </p:cNvPr>
          <p:cNvSpPr txBox="1"/>
          <p:nvPr/>
        </p:nvSpPr>
        <p:spPr>
          <a:xfrm>
            <a:off x="885826" y="1028700"/>
            <a:ext cx="529589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soft</a:t>
            </a:r>
            <a:r>
              <a:rPr lang="en-US" altLang="ja-JP" sz="10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0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</a:t>
            </a:r>
          </a:p>
          <a:p>
            <a:r>
              <a:rPr lang="en-US" altLang="ja-JP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en-US" altLang="ja-JP" sz="80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</a:t>
            </a:r>
            <a:r>
              <a:rPr lang="en-US" altLang="ja-JP" sz="80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e</a:t>
            </a:r>
            <a:endParaRPr lang="en-US" altLang="ja-JP" sz="8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en-US" altLang="ja-JP" sz="80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</a:t>
            </a:r>
            <a:r>
              <a:rPr kumimoji="1" lang="en-US" altLang="ja-JP" sz="80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endParaRPr kumimoji="1" lang="en-US" altLang="ja-JP" sz="8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en-US" altLang="ja-JP" sz="80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</a:t>
            </a:r>
            <a:r>
              <a:rPr lang="en-US" altLang="ja-JP" sz="80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y</a:t>
            </a:r>
            <a:endParaRPr kumimoji="1" lang="ja-JP" altLang="en-US" sz="8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146" name="Picture 2" descr="Fruit and Vegetable Safety – Safe &amp; Healthy Food for Your Family">
            <a:extLst>
              <a:ext uri="{FF2B5EF4-FFF2-40B4-BE49-F238E27FC236}">
                <a16:creationId xmlns:a16="http://schemas.microsoft.com/office/drawing/2014/main" id="{EE693BF8-5A58-4685-BDE7-0F0E8D44B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160" y="2272465"/>
            <a:ext cx="6947533" cy="466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72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9FA6A4-AFAD-4BD4-A138-FDC1CE8697EB}"/>
              </a:ext>
            </a:extLst>
          </p:cNvPr>
          <p:cNvSpPr txBox="1"/>
          <p:nvPr/>
        </p:nvSpPr>
        <p:spPr>
          <a:xfrm>
            <a:off x="322477" y="50972"/>
            <a:ext cx="1746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g</a:t>
            </a: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iant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4F00C0C-E376-4ACC-BBF7-2046B41111FC}"/>
              </a:ext>
            </a:extLst>
          </p:cNvPr>
          <p:cNvSpPr txBox="1"/>
          <p:nvPr/>
        </p:nvSpPr>
        <p:spPr>
          <a:xfrm>
            <a:off x="226555" y="1621698"/>
            <a:ext cx="211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ma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g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ic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E8B8FB3-9A13-4C1E-9CA5-0C7E238E2FEF}"/>
              </a:ext>
            </a:extLst>
          </p:cNvPr>
          <p:cNvSpPr txBox="1"/>
          <p:nvPr/>
        </p:nvSpPr>
        <p:spPr>
          <a:xfrm>
            <a:off x="8734503" y="582067"/>
            <a:ext cx="2908106" cy="5693866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miss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cross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g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iant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ma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g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lar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g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dan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g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oran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g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ve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g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etable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M</a:t>
            </a: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arch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April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64BB116-D7B8-4B3E-B7EC-3E7F7AFF637A}"/>
              </a:ext>
            </a:extLst>
          </p:cNvPr>
          <p:cNvSpPr txBox="1"/>
          <p:nvPr/>
        </p:nvSpPr>
        <p:spPr>
          <a:xfrm>
            <a:off x="5595104" y="1601568"/>
            <a:ext cx="262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lar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g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72AC9F1-06E8-4A66-83EA-A9E645D4BACB}"/>
              </a:ext>
            </a:extLst>
          </p:cNvPr>
          <p:cNvSpPr txBox="1"/>
          <p:nvPr/>
        </p:nvSpPr>
        <p:spPr>
          <a:xfrm>
            <a:off x="442286" y="3410269"/>
            <a:ext cx="1627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g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em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B1CBF4A-EEE5-4E4D-BC78-8E4F8C017D9E}"/>
              </a:ext>
            </a:extLst>
          </p:cNvPr>
          <p:cNvSpPr txBox="1"/>
          <p:nvPr/>
        </p:nvSpPr>
        <p:spPr>
          <a:xfrm>
            <a:off x="44831" y="5026121"/>
            <a:ext cx="274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dan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g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er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E2B74C4-BDD8-48EC-86CD-09599479EE5D}"/>
              </a:ext>
            </a:extLst>
          </p:cNvPr>
          <p:cNvSpPr txBox="1"/>
          <p:nvPr/>
        </p:nvSpPr>
        <p:spPr>
          <a:xfrm>
            <a:off x="2738670" y="1607366"/>
            <a:ext cx="274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ve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g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etable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7807DB3-A14A-45AB-B7DC-8BD0EE2FEBD1}"/>
              </a:ext>
            </a:extLst>
          </p:cNvPr>
          <p:cNvSpPr txBox="1"/>
          <p:nvPr/>
        </p:nvSpPr>
        <p:spPr>
          <a:xfrm>
            <a:off x="3146185" y="0"/>
            <a:ext cx="2044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oran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g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AC82476-29E5-4AE1-9D99-DD02E640B46A}"/>
              </a:ext>
            </a:extLst>
          </p:cNvPr>
          <p:cNvSpPr txBox="1"/>
          <p:nvPr/>
        </p:nvSpPr>
        <p:spPr>
          <a:xfrm>
            <a:off x="5595104" y="3410268"/>
            <a:ext cx="262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mar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g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in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8E632FD-CB71-4D8B-B66C-AA7C69086C8C}"/>
              </a:ext>
            </a:extLst>
          </p:cNvPr>
          <p:cNvSpPr txBox="1"/>
          <p:nvPr/>
        </p:nvSpPr>
        <p:spPr>
          <a:xfrm>
            <a:off x="3075523" y="5026121"/>
            <a:ext cx="2344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pa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g</a:t>
            </a: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68489F4-DAD2-4E9C-84FD-B6588B29E0C6}"/>
              </a:ext>
            </a:extLst>
          </p:cNvPr>
          <p:cNvSpPr txBox="1"/>
          <p:nvPr/>
        </p:nvSpPr>
        <p:spPr>
          <a:xfrm>
            <a:off x="5859507" y="-64264"/>
            <a:ext cx="209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g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erm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41D2042-7D58-488B-9B84-8B094F325A6C}"/>
              </a:ext>
            </a:extLst>
          </p:cNvPr>
          <p:cNvSpPr txBox="1"/>
          <p:nvPr/>
        </p:nvSpPr>
        <p:spPr>
          <a:xfrm>
            <a:off x="3196119" y="3410269"/>
            <a:ext cx="1995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ur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g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ent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8E77037-51EF-4127-B175-5D5AE56BE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110" y="2228046"/>
            <a:ext cx="2020827" cy="135608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54B61BA-92D0-41A4-BB39-96CAB220D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62" y="4035645"/>
            <a:ext cx="1060243" cy="105723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9D1387E-2329-4F48-8576-CAA8B7D7C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195" y="4056599"/>
            <a:ext cx="2210336" cy="255272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BEF6BE4-EA36-4CAB-AF49-C236BDE350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280" y="500963"/>
            <a:ext cx="1313935" cy="116819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00F001C-F01A-4FED-994B-4D3E63A97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374" y="558511"/>
            <a:ext cx="1153725" cy="11537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3B57A50-3E05-4CAD-9007-8AA3ECA2C8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9722" y="2280137"/>
            <a:ext cx="1117049" cy="111937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845CC8D-61EF-49E2-84FB-5CE39F296F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5409" y="4003363"/>
            <a:ext cx="1180870" cy="118087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079C385-C621-430D-AB42-2093FF0D52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5998" y="590990"/>
            <a:ext cx="1509192" cy="107171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516B97C-2DB6-4D8C-AA8F-A076E7553D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62" y="2217580"/>
            <a:ext cx="1060243" cy="133904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DD28FDC-29A7-44A9-966F-7CF523A2A2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962" y="5683848"/>
            <a:ext cx="1059048" cy="95791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7CC4D8B-C64D-4348-9B37-D28A69922E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96036" y="5710742"/>
            <a:ext cx="1103964" cy="102300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59DAE4C-BE96-4270-AC6F-560268BDB3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43187" y="160571"/>
            <a:ext cx="1262811" cy="1168269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983568A2-4415-44AC-B119-978BB8A210C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19606" y="755587"/>
            <a:ext cx="854296" cy="126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24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77D7C8-AB3A-462A-ADEB-8718C597FFCB}"/>
              </a:ext>
            </a:extLst>
          </p:cNvPr>
          <p:cNvSpPr txBox="1"/>
          <p:nvPr/>
        </p:nvSpPr>
        <p:spPr>
          <a:xfrm>
            <a:off x="600075" y="238125"/>
            <a:ext cx="109918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 ate a bowl of </a:t>
            </a:r>
            <a:r>
              <a:rPr lang="en-US" altLang="ja-JP" sz="5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vegetable</a:t>
            </a:r>
            <a:r>
              <a:rPr lang="en-US" altLang="ja-JP" sz="5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soup</a:t>
            </a:r>
            <a:r>
              <a:rPr kumimoji="1" lang="en-US" altLang="ja-JP" sz="5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</a:p>
          <a:p>
            <a:endParaRPr kumimoji="1" lang="en-US" altLang="ja-JP" sz="5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5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Then I drank a glass of </a:t>
            </a:r>
            <a:r>
              <a:rPr lang="en-US" altLang="ja-JP" sz="5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orange</a:t>
            </a:r>
            <a:r>
              <a:rPr lang="en-US" altLang="ja-JP" sz="5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juice.</a:t>
            </a:r>
          </a:p>
          <a:p>
            <a:endParaRPr kumimoji="1" lang="en-US" altLang="ja-JP" sz="5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5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Be careful!  You are in </a:t>
            </a:r>
            <a:r>
              <a:rPr kumimoji="1" lang="en-US" altLang="ja-JP" sz="5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danger</a:t>
            </a:r>
            <a:r>
              <a:rPr kumimoji="1" lang="en-US" altLang="ja-JP" sz="5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</a:p>
          <a:p>
            <a:endParaRPr lang="en-US" altLang="ja-JP" sz="5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5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He wizard cast a </a:t>
            </a:r>
            <a:r>
              <a:rPr lang="en-US" altLang="ja-JP" sz="5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magic</a:t>
            </a:r>
            <a:r>
              <a:rPr lang="en-US" altLang="ja-JP" sz="5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spell.</a:t>
            </a:r>
            <a:endParaRPr kumimoji="1" lang="ja-JP" altLang="en-US" sz="5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5007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10F9F7-E668-4154-8F51-E3FD976C57FE}"/>
              </a:ext>
            </a:extLst>
          </p:cNvPr>
          <p:cNvSpPr txBox="1"/>
          <p:nvPr/>
        </p:nvSpPr>
        <p:spPr>
          <a:xfrm>
            <a:off x="542926" y="2335229"/>
            <a:ext cx="28860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a</a:t>
            </a:r>
            <a:r>
              <a:rPr kumimoji="1"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mber</a:t>
            </a:r>
          </a:p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acorn</a:t>
            </a:r>
          </a:p>
          <a:p>
            <a:pPr algn="ctr"/>
            <a:endParaRPr kumimoji="1" lang="en-US" altLang="ja-JP" sz="5400" dirty="0">
              <a:latin typeface="Abadi" panose="020B0604020104020204" pitchFamily="34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vowel</a:t>
            </a:r>
          </a:p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vixen</a:t>
            </a:r>
            <a:endParaRPr kumimoji="1" lang="ja-JP" altLang="en-US" sz="5400" dirty="0">
              <a:latin typeface="Abadi" panose="020B0604020104020204" pitchFamily="34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5BCC9E9-F72E-4EA1-BC4F-9EFC29E545DB}"/>
              </a:ext>
            </a:extLst>
          </p:cNvPr>
          <p:cNvSpPr txBox="1"/>
          <p:nvPr/>
        </p:nvSpPr>
        <p:spPr>
          <a:xfrm>
            <a:off x="1064895" y="296908"/>
            <a:ext cx="9115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Abadi" panose="020B0604020104020204" pitchFamily="34" charset="0"/>
              </a:rPr>
              <a:t>Draw a ring around the word that would come first in the dictionary.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F45359F-6E2F-4F57-A3AA-20FEAE2BF5EB}"/>
              </a:ext>
            </a:extLst>
          </p:cNvPr>
          <p:cNvSpPr txBox="1"/>
          <p:nvPr/>
        </p:nvSpPr>
        <p:spPr>
          <a:xfrm>
            <a:off x="4514851" y="2277246"/>
            <a:ext cx="28860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raft</a:t>
            </a:r>
          </a:p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r</a:t>
            </a:r>
            <a:r>
              <a:rPr kumimoji="1"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ook</a:t>
            </a:r>
          </a:p>
          <a:p>
            <a:pPr algn="ctr"/>
            <a:endParaRPr kumimoji="1" lang="en-US" altLang="ja-JP" sz="5400" dirty="0">
              <a:latin typeface="Abadi" panose="020B0604020104020204" pitchFamily="34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elk</a:t>
            </a:r>
            <a:endParaRPr kumimoji="1" lang="en-US" altLang="ja-JP" sz="5400" dirty="0">
              <a:latin typeface="Abadi" panose="020B0604020104020204" pitchFamily="34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expel</a:t>
            </a:r>
            <a:endParaRPr kumimoji="1" lang="ja-JP" altLang="en-US" sz="5400" dirty="0">
              <a:latin typeface="Abadi" panose="020B0604020104020204" pitchFamily="34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2B32D14-50ED-493F-90E7-1C7D0F4B9456}"/>
              </a:ext>
            </a:extLst>
          </p:cNvPr>
          <p:cNvSpPr txBox="1"/>
          <p:nvPr/>
        </p:nvSpPr>
        <p:spPr>
          <a:xfrm>
            <a:off x="8486776" y="2277246"/>
            <a:ext cx="28860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gander</a:t>
            </a:r>
          </a:p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grammar</a:t>
            </a:r>
          </a:p>
          <a:p>
            <a:pPr algn="ctr"/>
            <a:endParaRPr kumimoji="1" lang="en-US" altLang="ja-JP" sz="5400" dirty="0">
              <a:latin typeface="Abadi" panose="020B0604020104020204" pitchFamily="34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plural</a:t>
            </a:r>
            <a:endParaRPr kumimoji="1" lang="en-US" altLang="ja-JP" sz="5400" dirty="0">
              <a:latin typeface="Abadi" panose="020B0604020104020204" pitchFamily="34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penguin</a:t>
            </a:r>
            <a:endParaRPr kumimoji="1" lang="ja-JP" altLang="en-US" sz="5400" dirty="0">
              <a:latin typeface="Abadi" panose="020B0604020104020204" pitchFamily="34" charset="0"/>
              <a:cs typeface="Cavolini" panose="03000502040302020204" pitchFamily="66" charset="0"/>
            </a:endParaRPr>
          </a:p>
        </p:txBody>
      </p:sp>
      <p:pic>
        <p:nvPicPr>
          <p:cNvPr id="7170" name="Picture 2" descr="1,003,919点のBookのストックフォト - Getty Images">
            <a:extLst>
              <a:ext uri="{FF2B5EF4-FFF2-40B4-BE49-F238E27FC236}">
                <a16:creationId xmlns:a16="http://schemas.microsoft.com/office/drawing/2014/main" id="{6822F20E-D041-489C-AB08-B2830CA55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03724" y="423167"/>
            <a:ext cx="2088276" cy="138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楕円 9">
            <a:extLst>
              <a:ext uri="{FF2B5EF4-FFF2-40B4-BE49-F238E27FC236}">
                <a16:creationId xmlns:a16="http://schemas.microsoft.com/office/drawing/2014/main" id="{E9199F15-7910-4F12-92BC-530C4B56151C}"/>
              </a:ext>
            </a:extLst>
          </p:cNvPr>
          <p:cNvSpPr/>
          <p:nvPr/>
        </p:nvSpPr>
        <p:spPr>
          <a:xfrm>
            <a:off x="3058160" y="296909"/>
            <a:ext cx="1188720" cy="9832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0506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10F9F7-E668-4154-8F51-E3FD976C57FE}"/>
              </a:ext>
            </a:extLst>
          </p:cNvPr>
          <p:cNvSpPr txBox="1"/>
          <p:nvPr/>
        </p:nvSpPr>
        <p:spPr>
          <a:xfrm>
            <a:off x="542926" y="2335229"/>
            <a:ext cx="28860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a</a:t>
            </a:r>
            <a:r>
              <a:rPr kumimoji="1"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mber</a:t>
            </a:r>
          </a:p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acorn</a:t>
            </a:r>
          </a:p>
          <a:p>
            <a:pPr algn="ctr"/>
            <a:endParaRPr kumimoji="1" lang="en-US" altLang="ja-JP" sz="5400" dirty="0">
              <a:latin typeface="Abadi" panose="020B0604020104020204" pitchFamily="34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vowel</a:t>
            </a:r>
          </a:p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vixen</a:t>
            </a:r>
            <a:endParaRPr kumimoji="1" lang="ja-JP" altLang="en-US" sz="5400" dirty="0">
              <a:latin typeface="Abadi" panose="020B0604020104020204" pitchFamily="34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5BCC9E9-F72E-4EA1-BC4F-9EFC29E545DB}"/>
              </a:ext>
            </a:extLst>
          </p:cNvPr>
          <p:cNvSpPr txBox="1"/>
          <p:nvPr/>
        </p:nvSpPr>
        <p:spPr>
          <a:xfrm>
            <a:off x="1064895" y="296908"/>
            <a:ext cx="9115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Abadi" panose="020B0604020104020204" pitchFamily="34" charset="0"/>
              </a:rPr>
              <a:t>Draw a ring around the word that would come first in the dictionary.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F45359F-6E2F-4F57-A3AA-20FEAE2BF5EB}"/>
              </a:ext>
            </a:extLst>
          </p:cNvPr>
          <p:cNvSpPr txBox="1"/>
          <p:nvPr/>
        </p:nvSpPr>
        <p:spPr>
          <a:xfrm>
            <a:off x="4514851" y="2277246"/>
            <a:ext cx="28860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raft</a:t>
            </a:r>
          </a:p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r</a:t>
            </a:r>
            <a:r>
              <a:rPr kumimoji="1"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ook</a:t>
            </a:r>
          </a:p>
          <a:p>
            <a:pPr algn="ctr"/>
            <a:endParaRPr kumimoji="1" lang="en-US" altLang="ja-JP" sz="5400" dirty="0">
              <a:latin typeface="Abadi" panose="020B0604020104020204" pitchFamily="34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elk</a:t>
            </a:r>
            <a:endParaRPr kumimoji="1" lang="en-US" altLang="ja-JP" sz="5400" dirty="0">
              <a:latin typeface="Abadi" panose="020B0604020104020204" pitchFamily="34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expel</a:t>
            </a:r>
            <a:endParaRPr kumimoji="1" lang="ja-JP" altLang="en-US" sz="5400" dirty="0">
              <a:latin typeface="Abadi" panose="020B0604020104020204" pitchFamily="34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2B32D14-50ED-493F-90E7-1C7D0F4B9456}"/>
              </a:ext>
            </a:extLst>
          </p:cNvPr>
          <p:cNvSpPr txBox="1"/>
          <p:nvPr/>
        </p:nvSpPr>
        <p:spPr>
          <a:xfrm>
            <a:off x="8486776" y="2277246"/>
            <a:ext cx="28860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gander</a:t>
            </a:r>
          </a:p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grammar</a:t>
            </a:r>
          </a:p>
          <a:p>
            <a:pPr algn="ctr"/>
            <a:endParaRPr kumimoji="1" lang="en-US" altLang="ja-JP" sz="5400" dirty="0">
              <a:latin typeface="Abadi" panose="020B0604020104020204" pitchFamily="34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plural</a:t>
            </a:r>
            <a:endParaRPr kumimoji="1" lang="en-US" altLang="ja-JP" sz="5400" dirty="0">
              <a:latin typeface="Abadi" panose="020B0604020104020204" pitchFamily="34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penguin</a:t>
            </a:r>
            <a:endParaRPr kumimoji="1" lang="ja-JP" altLang="en-US" sz="5400" dirty="0">
              <a:latin typeface="Abadi" panose="020B0604020104020204" pitchFamily="34" charset="0"/>
              <a:cs typeface="Cavolini" panose="03000502040302020204" pitchFamily="66" charset="0"/>
            </a:endParaRPr>
          </a:p>
        </p:txBody>
      </p:sp>
      <p:pic>
        <p:nvPicPr>
          <p:cNvPr id="7170" name="Picture 2" descr="1,003,919点のBookのストックフォト - Getty Images">
            <a:extLst>
              <a:ext uri="{FF2B5EF4-FFF2-40B4-BE49-F238E27FC236}">
                <a16:creationId xmlns:a16="http://schemas.microsoft.com/office/drawing/2014/main" id="{6822F20E-D041-489C-AB08-B2830CA55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03724" y="423167"/>
            <a:ext cx="2088276" cy="138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楕円 9">
            <a:extLst>
              <a:ext uri="{FF2B5EF4-FFF2-40B4-BE49-F238E27FC236}">
                <a16:creationId xmlns:a16="http://schemas.microsoft.com/office/drawing/2014/main" id="{E9199F15-7910-4F12-92BC-530C4B56151C}"/>
              </a:ext>
            </a:extLst>
          </p:cNvPr>
          <p:cNvSpPr/>
          <p:nvPr/>
        </p:nvSpPr>
        <p:spPr>
          <a:xfrm>
            <a:off x="3058160" y="296909"/>
            <a:ext cx="1188720" cy="9832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6C87BDE9-2C09-44C5-85AA-3686A9AA41D7}"/>
              </a:ext>
            </a:extLst>
          </p:cNvPr>
          <p:cNvSpPr/>
          <p:nvPr/>
        </p:nvSpPr>
        <p:spPr>
          <a:xfrm>
            <a:off x="1422402" y="3198223"/>
            <a:ext cx="1188720" cy="9832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6632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10F9F7-E668-4154-8F51-E3FD976C57FE}"/>
              </a:ext>
            </a:extLst>
          </p:cNvPr>
          <p:cNvSpPr txBox="1"/>
          <p:nvPr/>
        </p:nvSpPr>
        <p:spPr>
          <a:xfrm>
            <a:off x="542926" y="2335229"/>
            <a:ext cx="28860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a</a:t>
            </a:r>
            <a:r>
              <a:rPr kumimoji="1"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mber</a:t>
            </a:r>
          </a:p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acorn</a:t>
            </a:r>
          </a:p>
          <a:p>
            <a:pPr algn="ctr"/>
            <a:endParaRPr kumimoji="1" lang="en-US" altLang="ja-JP" sz="5400" dirty="0">
              <a:latin typeface="Abadi" panose="020B0604020104020204" pitchFamily="34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vowel</a:t>
            </a:r>
          </a:p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vixen</a:t>
            </a:r>
            <a:endParaRPr kumimoji="1" lang="ja-JP" altLang="en-US" sz="5400" dirty="0">
              <a:latin typeface="Abadi" panose="020B0604020104020204" pitchFamily="34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5BCC9E9-F72E-4EA1-BC4F-9EFC29E545DB}"/>
              </a:ext>
            </a:extLst>
          </p:cNvPr>
          <p:cNvSpPr txBox="1"/>
          <p:nvPr/>
        </p:nvSpPr>
        <p:spPr>
          <a:xfrm>
            <a:off x="1064895" y="296908"/>
            <a:ext cx="9115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Abadi" panose="020B0604020104020204" pitchFamily="34" charset="0"/>
              </a:rPr>
              <a:t>Draw a ring around the word that would come first in the dictionary.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F45359F-6E2F-4F57-A3AA-20FEAE2BF5EB}"/>
              </a:ext>
            </a:extLst>
          </p:cNvPr>
          <p:cNvSpPr txBox="1"/>
          <p:nvPr/>
        </p:nvSpPr>
        <p:spPr>
          <a:xfrm>
            <a:off x="4514851" y="2277246"/>
            <a:ext cx="28860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raft</a:t>
            </a:r>
          </a:p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r</a:t>
            </a:r>
            <a:r>
              <a:rPr kumimoji="1"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ook</a:t>
            </a:r>
          </a:p>
          <a:p>
            <a:pPr algn="ctr"/>
            <a:endParaRPr kumimoji="1" lang="en-US" altLang="ja-JP" sz="5400" dirty="0">
              <a:latin typeface="Abadi" panose="020B0604020104020204" pitchFamily="34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elk</a:t>
            </a:r>
            <a:endParaRPr kumimoji="1" lang="en-US" altLang="ja-JP" sz="5400" dirty="0">
              <a:latin typeface="Abadi" panose="020B0604020104020204" pitchFamily="34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expel</a:t>
            </a:r>
            <a:endParaRPr kumimoji="1" lang="ja-JP" altLang="en-US" sz="5400" dirty="0">
              <a:latin typeface="Abadi" panose="020B0604020104020204" pitchFamily="34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2B32D14-50ED-493F-90E7-1C7D0F4B9456}"/>
              </a:ext>
            </a:extLst>
          </p:cNvPr>
          <p:cNvSpPr txBox="1"/>
          <p:nvPr/>
        </p:nvSpPr>
        <p:spPr>
          <a:xfrm>
            <a:off x="8486776" y="2277246"/>
            <a:ext cx="28860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gander</a:t>
            </a:r>
          </a:p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grammar</a:t>
            </a:r>
          </a:p>
          <a:p>
            <a:pPr algn="ctr"/>
            <a:endParaRPr kumimoji="1" lang="en-US" altLang="ja-JP" sz="5400" dirty="0">
              <a:latin typeface="Abadi" panose="020B0604020104020204" pitchFamily="34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plural</a:t>
            </a:r>
            <a:endParaRPr kumimoji="1" lang="en-US" altLang="ja-JP" sz="5400" dirty="0">
              <a:latin typeface="Abadi" panose="020B0604020104020204" pitchFamily="34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penguin</a:t>
            </a:r>
            <a:endParaRPr kumimoji="1" lang="ja-JP" altLang="en-US" sz="5400" dirty="0">
              <a:latin typeface="Abadi" panose="020B0604020104020204" pitchFamily="34" charset="0"/>
              <a:cs typeface="Cavolini" panose="03000502040302020204" pitchFamily="66" charset="0"/>
            </a:endParaRPr>
          </a:p>
        </p:txBody>
      </p:sp>
      <p:pic>
        <p:nvPicPr>
          <p:cNvPr id="7170" name="Picture 2" descr="1,003,919点のBookのストックフォト - Getty Images">
            <a:extLst>
              <a:ext uri="{FF2B5EF4-FFF2-40B4-BE49-F238E27FC236}">
                <a16:creationId xmlns:a16="http://schemas.microsoft.com/office/drawing/2014/main" id="{6822F20E-D041-489C-AB08-B2830CA55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03724" y="423167"/>
            <a:ext cx="2088276" cy="138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楕円 9">
            <a:extLst>
              <a:ext uri="{FF2B5EF4-FFF2-40B4-BE49-F238E27FC236}">
                <a16:creationId xmlns:a16="http://schemas.microsoft.com/office/drawing/2014/main" id="{E9199F15-7910-4F12-92BC-530C4B56151C}"/>
              </a:ext>
            </a:extLst>
          </p:cNvPr>
          <p:cNvSpPr/>
          <p:nvPr/>
        </p:nvSpPr>
        <p:spPr>
          <a:xfrm>
            <a:off x="3058160" y="296909"/>
            <a:ext cx="1188720" cy="9832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6C87BDE9-2C09-44C5-85AA-3686A9AA41D7}"/>
              </a:ext>
            </a:extLst>
          </p:cNvPr>
          <p:cNvSpPr/>
          <p:nvPr/>
        </p:nvSpPr>
        <p:spPr>
          <a:xfrm>
            <a:off x="1422402" y="3198223"/>
            <a:ext cx="1188720" cy="9832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0759D6EB-DFC3-41EB-B510-3E2BB9877A2A}"/>
              </a:ext>
            </a:extLst>
          </p:cNvPr>
          <p:cNvSpPr/>
          <p:nvPr/>
        </p:nvSpPr>
        <p:spPr>
          <a:xfrm>
            <a:off x="5384166" y="2281180"/>
            <a:ext cx="1188720" cy="9832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5651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10F9F7-E668-4154-8F51-E3FD976C57FE}"/>
              </a:ext>
            </a:extLst>
          </p:cNvPr>
          <p:cNvSpPr txBox="1"/>
          <p:nvPr/>
        </p:nvSpPr>
        <p:spPr>
          <a:xfrm>
            <a:off x="542926" y="2335229"/>
            <a:ext cx="28860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a</a:t>
            </a:r>
            <a:r>
              <a:rPr kumimoji="1"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mber</a:t>
            </a:r>
          </a:p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acorn</a:t>
            </a:r>
          </a:p>
          <a:p>
            <a:pPr algn="ctr"/>
            <a:endParaRPr kumimoji="1" lang="en-US" altLang="ja-JP" sz="5400" dirty="0">
              <a:latin typeface="Abadi" panose="020B0604020104020204" pitchFamily="34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vowel</a:t>
            </a:r>
          </a:p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vixen</a:t>
            </a:r>
            <a:endParaRPr kumimoji="1" lang="ja-JP" altLang="en-US" sz="5400" dirty="0">
              <a:latin typeface="Abadi" panose="020B0604020104020204" pitchFamily="34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5BCC9E9-F72E-4EA1-BC4F-9EFC29E545DB}"/>
              </a:ext>
            </a:extLst>
          </p:cNvPr>
          <p:cNvSpPr txBox="1"/>
          <p:nvPr/>
        </p:nvSpPr>
        <p:spPr>
          <a:xfrm>
            <a:off x="1064895" y="296908"/>
            <a:ext cx="9115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Abadi" panose="020B0604020104020204" pitchFamily="34" charset="0"/>
              </a:rPr>
              <a:t>Draw a ring around the word that would come first in the dictionary.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F45359F-6E2F-4F57-A3AA-20FEAE2BF5EB}"/>
              </a:ext>
            </a:extLst>
          </p:cNvPr>
          <p:cNvSpPr txBox="1"/>
          <p:nvPr/>
        </p:nvSpPr>
        <p:spPr>
          <a:xfrm>
            <a:off x="4514851" y="2277246"/>
            <a:ext cx="28860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raft</a:t>
            </a:r>
          </a:p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r</a:t>
            </a:r>
            <a:r>
              <a:rPr kumimoji="1"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ook</a:t>
            </a:r>
          </a:p>
          <a:p>
            <a:pPr algn="ctr"/>
            <a:endParaRPr kumimoji="1" lang="en-US" altLang="ja-JP" sz="5400" dirty="0">
              <a:latin typeface="Abadi" panose="020B0604020104020204" pitchFamily="34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elk</a:t>
            </a:r>
            <a:endParaRPr kumimoji="1" lang="en-US" altLang="ja-JP" sz="5400" dirty="0">
              <a:latin typeface="Abadi" panose="020B0604020104020204" pitchFamily="34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expel</a:t>
            </a:r>
            <a:endParaRPr kumimoji="1" lang="ja-JP" altLang="en-US" sz="5400" dirty="0">
              <a:latin typeface="Abadi" panose="020B0604020104020204" pitchFamily="34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2B32D14-50ED-493F-90E7-1C7D0F4B9456}"/>
              </a:ext>
            </a:extLst>
          </p:cNvPr>
          <p:cNvSpPr txBox="1"/>
          <p:nvPr/>
        </p:nvSpPr>
        <p:spPr>
          <a:xfrm>
            <a:off x="8486776" y="2277246"/>
            <a:ext cx="28860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gander</a:t>
            </a:r>
          </a:p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grammar</a:t>
            </a:r>
          </a:p>
          <a:p>
            <a:pPr algn="ctr"/>
            <a:endParaRPr kumimoji="1" lang="en-US" altLang="ja-JP" sz="5400" dirty="0">
              <a:latin typeface="Abadi" panose="020B0604020104020204" pitchFamily="34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plural</a:t>
            </a:r>
            <a:endParaRPr kumimoji="1" lang="en-US" altLang="ja-JP" sz="5400" dirty="0">
              <a:latin typeface="Abadi" panose="020B0604020104020204" pitchFamily="34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penguin</a:t>
            </a:r>
            <a:endParaRPr kumimoji="1" lang="ja-JP" altLang="en-US" sz="5400" dirty="0">
              <a:latin typeface="Abadi" panose="020B0604020104020204" pitchFamily="34" charset="0"/>
              <a:cs typeface="Cavolini" panose="03000502040302020204" pitchFamily="66" charset="0"/>
            </a:endParaRPr>
          </a:p>
        </p:txBody>
      </p:sp>
      <p:pic>
        <p:nvPicPr>
          <p:cNvPr id="7170" name="Picture 2" descr="1,003,919点のBookのストックフォト - Getty Images">
            <a:extLst>
              <a:ext uri="{FF2B5EF4-FFF2-40B4-BE49-F238E27FC236}">
                <a16:creationId xmlns:a16="http://schemas.microsoft.com/office/drawing/2014/main" id="{6822F20E-D041-489C-AB08-B2830CA55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03724" y="423167"/>
            <a:ext cx="2088276" cy="138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楕円 9">
            <a:extLst>
              <a:ext uri="{FF2B5EF4-FFF2-40B4-BE49-F238E27FC236}">
                <a16:creationId xmlns:a16="http://schemas.microsoft.com/office/drawing/2014/main" id="{E9199F15-7910-4F12-92BC-530C4B56151C}"/>
              </a:ext>
            </a:extLst>
          </p:cNvPr>
          <p:cNvSpPr/>
          <p:nvPr/>
        </p:nvSpPr>
        <p:spPr>
          <a:xfrm>
            <a:off x="3058160" y="296909"/>
            <a:ext cx="1188720" cy="9832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6C87BDE9-2C09-44C5-85AA-3686A9AA41D7}"/>
              </a:ext>
            </a:extLst>
          </p:cNvPr>
          <p:cNvSpPr/>
          <p:nvPr/>
        </p:nvSpPr>
        <p:spPr>
          <a:xfrm>
            <a:off x="1422402" y="3198223"/>
            <a:ext cx="1188720" cy="9832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25C4D590-9C80-4E4F-B2C1-470C45549515}"/>
              </a:ext>
            </a:extLst>
          </p:cNvPr>
          <p:cNvSpPr/>
          <p:nvPr/>
        </p:nvSpPr>
        <p:spPr>
          <a:xfrm>
            <a:off x="9335453" y="2277246"/>
            <a:ext cx="1188720" cy="9832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0759D6EB-DFC3-41EB-B510-3E2BB9877A2A}"/>
              </a:ext>
            </a:extLst>
          </p:cNvPr>
          <p:cNvSpPr/>
          <p:nvPr/>
        </p:nvSpPr>
        <p:spPr>
          <a:xfrm>
            <a:off x="5384166" y="2281180"/>
            <a:ext cx="1188720" cy="9832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2305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mill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7725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10F9F7-E668-4154-8F51-E3FD976C57FE}"/>
              </a:ext>
            </a:extLst>
          </p:cNvPr>
          <p:cNvSpPr txBox="1"/>
          <p:nvPr/>
        </p:nvSpPr>
        <p:spPr>
          <a:xfrm>
            <a:off x="542926" y="2335229"/>
            <a:ext cx="28860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a</a:t>
            </a:r>
            <a:r>
              <a:rPr kumimoji="1"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mber</a:t>
            </a:r>
          </a:p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acorn</a:t>
            </a:r>
          </a:p>
          <a:p>
            <a:pPr algn="ctr"/>
            <a:endParaRPr kumimoji="1" lang="en-US" altLang="ja-JP" sz="5400" dirty="0">
              <a:latin typeface="Abadi" panose="020B0604020104020204" pitchFamily="34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vowel</a:t>
            </a:r>
          </a:p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vixen</a:t>
            </a:r>
            <a:endParaRPr kumimoji="1" lang="ja-JP" altLang="en-US" sz="5400" dirty="0">
              <a:latin typeface="Abadi" panose="020B0604020104020204" pitchFamily="34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5BCC9E9-F72E-4EA1-BC4F-9EFC29E545DB}"/>
              </a:ext>
            </a:extLst>
          </p:cNvPr>
          <p:cNvSpPr txBox="1"/>
          <p:nvPr/>
        </p:nvSpPr>
        <p:spPr>
          <a:xfrm>
            <a:off x="1064895" y="296908"/>
            <a:ext cx="9115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Abadi" panose="020B0604020104020204" pitchFamily="34" charset="0"/>
              </a:rPr>
              <a:t>Draw a ring around the word that would come first in the dictionary.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F45359F-6E2F-4F57-A3AA-20FEAE2BF5EB}"/>
              </a:ext>
            </a:extLst>
          </p:cNvPr>
          <p:cNvSpPr txBox="1"/>
          <p:nvPr/>
        </p:nvSpPr>
        <p:spPr>
          <a:xfrm>
            <a:off x="4514851" y="2277246"/>
            <a:ext cx="28860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raft</a:t>
            </a:r>
          </a:p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r</a:t>
            </a:r>
            <a:r>
              <a:rPr kumimoji="1"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ook</a:t>
            </a:r>
          </a:p>
          <a:p>
            <a:pPr algn="ctr"/>
            <a:endParaRPr kumimoji="1" lang="en-US" altLang="ja-JP" sz="5400" dirty="0">
              <a:latin typeface="Abadi" panose="020B0604020104020204" pitchFamily="34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elk</a:t>
            </a:r>
            <a:endParaRPr kumimoji="1" lang="en-US" altLang="ja-JP" sz="5400" dirty="0">
              <a:latin typeface="Abadi" panose="020B0604020104020204" pitchFamily="34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expel</a:t>
            </a:r>
            <a:endParaRPr kumimoji="1" lang="ja-JP" altLang="en-US" sz="5400" dirty="0">
              <a:latin typeface="Abadi" panose="020B0604020104020204" pitchFamily="34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2B32D14-50ED-493F-90E7-1C7D0F4B9456}"/>
              </a:ext>
            </a:extLst>
          </p:cNvPr>
          <p:cNvSpPr txBox="1"/>
          <p:nvPr/>
        </p:nvSpPr>
        <p:spPr>
          <a:xfrm>
            <a:off x="8486776" y="2277246"/>
            <a:ext cx="28860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gander</a:t>
            </a:r>
          </a:p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grammar</a:t>
            </a:r>
          </a:p>
          <a:p>
            <a:pPr algn="ctr"/>
            <a:endParaRPr kumimoji="1" lang="en-US" altLang="ja-JP" sz="5400" dirty="0">
              <a:latin typeface="Abadi" panose="020B0604020104020204" pitchFamily="34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plural</a:t>
            </a:r>
            <a:endParaRPr kumimoji="1" lang="en-US" altLang="ja-JP" sz="5400" dirty="0">
              <a:latin typeface="Abadi" panose="020B0604020104020204" pitchFamily="34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penguin</a:t>
            </a:r>
            <a:endParaRPr kumimoji="1" lang="ja-JP" altLang="en-US" sz="5400" dirty="0">
              <a:latin typeface="Abadi" panose="020B0604020104020204" pitchFamily="34" charset="0"/>
              <a:cs typeface="Cavolini" panose="03000502040302020204" pitchFamily="66" charset="0"/>
            </a:endParaRPr>
          </a:p>
        </p:txBody>
      </p:sp>
      <p:pic>
        <p:nvPicPr>
          <p:cNvPr id="7170" name="Picture 2" descr="1,003,919点のBookのストックフォト - Getty Images">
            <a:extLst>
              <a:ext uri="{FF2B5EF4-FFF2-40B4-BE49-F238E27FC236}">
                <a16:creationId xmlns:a16="http://schemas.microsoft.com/office/drawing/2014/main" id="{6822F20E-D041-489C-AB08-B2830CA55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03724" y="423167"/>
            <a:ext cx="2088276" cy="138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楕円 9">
            <a:extLst>
              <a:ext uri="{FF2B5EF4-FFF2-40B4-BE49-F238E27FC236}">
                <a16:creationId xmlns:a16="http://schemas.microsoft.com/office/drawing/2014/main" id="{E9199F15-7910-4F12-92BC-530C4B56151C}"/>
              </a:ext>
            </a:extLst>
          </p:cNvPr>
          <p:cNvSpPr/>
          <p:nvPr/>
        </p:nvSpPr>
        <p:spPr>
          <a:xfrm>
            <a:off x="3058160" y="296909"/>
            <a:ext cx="1188720" cy="9832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6C87BDE9-2C09-44C5-85AA-3686A9AA41D7}"/>
              </a:ext>
            </a:extLst>
          </p:cNvPr>
          <p:cNvSpPr/>
          <p:nvPr/>
        </p:nvSpPr>
        <p:spPr>
          <a:xfrm>
            <a:off x="1422402" y="3198223"/>
            <a:ext cx="1188720" cy="9832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25C4D590-9C80-4E4F-B2C1-470C45549515}"/>
              </a:ext>
            </a:extLst>
          </p:cNvPr>
          <p:cNvSpPr/>
          <p:nvPr/>
        </p:nvSpPr>
        <p:spPr>
          <a:xfrm>
            <a:off x="9335453" y="2277246"/>
            <a:ext cx="1188720" cy="9832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CFE1464C-987E-455D-803E-B4011D67C67D}"/>
              </a:ext>
            </a:extLst>
          </p:cNvPr>
          <p:cNvSpPr/>
          <p:nvPr/>
        </p:nvSpPr>
        <p:spPr>
          <a:xfrm>
            <a:off x="1422402" y="5666672"/>
            <a:ext cx="1188720" cy="9832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0759D6EB-DFC3-41EB-B510-3E2BB9877A2A}"/>
              </a:ext>
            </a:extLst>
          </p:cNvPr>
          <p:cNvSpPr/>
          <p:nvPr/>
        </p:nvSpPr>
        <p:spPr>
          <a:xfrm>
            <a:off x="5384166" y="2281180"/>
            <a:ext cx="1188720" cy="9832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5265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10F9F7-E668-4154-8F51-E3FD976C57FE}"/>
              </a:ext>
            </a:extLst>
          </p:cNvPr>
          <p:cNvSpPr txBox="1"/>
          <p:nvPr/>
        </p:nvSpPr>
        <p:spPr>
          <a:xfrm>
            <a:off x="542926" y="2335229"/>
            <a:ext cx="28860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a</a:t>
            </a:r>
            <a:r>
              <a:rPr kumimoji="1"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mber</a:t>
            </a:r>
          </a:p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acorn</a:t>
            </a:r>
          </a:p>
          <a:p>
            <a:pPr algn="ctr"/>
            <a:endParaRPr kumimoji="1" lang="en-US" altLang="ja-JP" sz="5400" dirty="0">
              <a:latin typeface="Abadi" panose="020B0604020104020204" pitchFamily="34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vowel</a:t>
            </a:r>
          </a:p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vixen</a:t>
            </a:r>
            <a:endParaRPr kumimoji="1" lang="ja-JP" altLang="en-US" sz="5400" dirty="0">
              <a:latin typeface="Abadi" panose="020B0604020104020204" pitchFamily="34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5BCC9E9-F72E-4EA1-BC4F-9EFC29E545DB}"/>
              </a:ext>
            </a:extLst>
          </p:cNvPr>
          <p:cNvSpPr txBox="1"/>
          <p:nvPr/>
        </p:nvSpPr>
        <p:spPr>
          <a:xfrm>
            <a:off x="1064895" y="296908"/>
            <a:ext cx="9115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Abadi" panose="020B0604020104020204" pitchFamily="34" charset="0"/>
              </a:rPr>
              <a:t>Draw a ring around the word that would come first in the dictionary.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F45359F-6E2F-4F57-A3AA-20FEAE2BF5EB}"/>
              </a:ext>
            </a:extLst>
          </p:cNvPr>
          <p:cNvSpPr txBox="1"/>
          <p:nvPr/>
        </p:nvSpPr>
        <p:spPr>
          <a:xfrm>
            <a:off x="4514851" y="2277246"/>
            <a:ext cx="28860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raft</a:t>
            </a:r>
          </a:p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r</a:t>
            </a:r>
            <a:r>
              <a:rPr kumimoji="1"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ook</a:t>
            </a:r>
          </a:p>
          <a:p>
            <a:pPr algn="ctr"/>
            <a:endParaRPr kumimoji="1" lang="en-US" altLang="ja-JP" sz="5400" dirty="0">
              <a:latin typeface="Abadi" panose="020B0604020104020204" pitchFamily="34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elk</a:t>
            </a:r>
            <a:endParaRPr kumimoji="1" lang="en-US" altLang="ja-JP" sz="5400" dirty="0">
              <a:latin typeface="Abadi" panose="020B0604020104020204" pitchFamily="34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expel</a:t>
            </a:r>
            <a:endParaRPr kumimoji="1" lang="ja-JP" altLang="en-US" sz="5400" dirty="0">
              <a:latin typeface="Abadi" panose="020B0604020104020204" pitchFamily="34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2B32D14-50ED-493F-90E7-1C7D0F4B9456}"/>
              </a:ext>
            </a:extLst>
          </p:cNvPr>
          <p:cNvSpPr txBox="1"/>
          <p:nvPr/>
        </p:nvSpPr>
        <p:spPr>
          <a:xfrm>
            <a:off x="8486776" y="2277246"/>
            <a:ext cx="28860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gander</a:t>
            </a:r>
          </a:p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grammar</a:t>
            </a:r>
          </a:p>
          <a:p>
            <a:pPr algn="ctr"/>
            <a:endParaRPr kumimoji="1" lang="en-US" altLang="ja-JP" sz="5400" dirty="0">
              <a:latin typeface="Abadi" panose="020B0604020104020204" pitchFamily="34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plural</a:t>
            </a:r>
            <a:endParaRPr kumimoji="1" lang="en-US" altLang="ja-JP" sz="5400" dirty="0">
              <a:latin typeface="Abadi" panose="020B0604020104020204" pitchFamily="34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penguin</a:t>
            </a:r>
            <a:endParaRPr kumimoji="1" lang="ja-JP" altLang="en-US" sz="5400" dirty="0">
              <a:latin typeface="Abadi" panose="020B0604020104020204" pitchFamily="34" charset="0"/>
              <a:cs typeface="Cavolini" panose="03000502040302020204" pitchFamily="66" charset="0"/>
            </a:endParaRPr>
          </a:p>
        </p:txBody>
      </p:sp>
      <p:pic>
        <p:nvPicPr>
          <p:cNvPr id="7170" name="Picture 2" descr="1,003,919点のBookのストックフォト - Getty Images">
            <a:extLst>
              <a:ext uri="{FF2B5EF4-FFF2-40B4-BE49-F238E27FC236}">
                <a16:creationId xmlns:a16="http://schemas.microsoft.com/office/drawing/2014/main" id="{6822F20E-D041-489C-AB08-B2830CA55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03724" y="423167"/>
            <a:ext cx="2088276" cy="138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楕円 9">
            <a:extLst>
              <a:ext uri="{FF2B5EF4-FFF2-40B4-BE49-F238E27FC236}">
                <a16:creationId xmlns:a16="http://schemas.microsoft.com/office/drawing/2014/main" id="{E9199F15-7910-4F12-92BC-530C4B56151C}"/>
              </a:ext>
            </a:extLst>
          </p:cNvPr>
          <p:cNvSpPr/>
          <p:nvPr/>
        </p:nvSpPr>
        <p:spPr>
          <a:xfrm>
            <a:off x="3058160" y="296909"/>
            <a:ext cx="1188720" cy="9832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6C87BDE9-2C09-44C5-85AA-3686A9AA41D7}"/>
              </a:ext>
            </a:extLst>
          </p:cNvPr>
          <p:cNvSpPr/>
          <p:nvPr/>
        </p:nvSpPr>
        <p:spPr>
          <a:xfrm>
            <a:off x="1422402" y="3198223"/>
            <a:ext cx="1188720" cy="9832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25C4D590-9C80-4E4F-B2C1-470C45549515}"/>
              </a:ext>
            </a:extLst>
          </p:cNvPr>
          <p:cNvSpPr/>
          <p:nvPr/>
        </p:nvSpPr>
        <p:spPr>
          <a:xfrm>
            <a:off x="9335453" y="2277246"/>
            <a:ext cx="1188720" cy="9832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CFE1464C-987E-455D-803E-B4011D67C67D}"/>
              </a:ext>
            </a:extLst>
          </p:cNvPr>
          <p:cNvSpPr/>
          <p:nvPr/>
        </p:nvSpPr>
        <p:spPr>
          <a:xfrm>
            <a:off x="1422402" y="5666672"/>
            <a:ext cx="1188720" cy="9832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739F2131-DB18-4A58-9A37-793D0C2EEBDD}"/>
              </a:ext>
            </a:extLst>
          </p:cNvPr>
          <p:cNvSpPr/>
          <p:nvPr/>
        </p:nvSpPr>
        <p:spPr>
          <a:xfrm>
            <a:off x="5455603" y="4684825"/>
            <a:ext cx="1188720" cy="9832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0759D6EB-DFC3-41EB-B510-3E2BB9877A2A}"/>
              </a:ext>
            </a:extLst>
          </p:cNvPr>
          <p:cNvSpPr/>
          <p:nvPr/>
        </p:nvSpPr>
        <p:spPr>
          <a:xfrm>
            <a:off x="5384166" y="2281180"/>
            <a:ext cx="1188720" cy="9832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9180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10F9F7-E668-4154-8F51-E3FD976C57FE}"/>
              </a:ext>
            </a:extLst>
          </p:cNvPr>
          <p:cNvSpPr txBox="1"/>
          <p:nvPr/>
        </p:nvSpPr>
        <p:spPr>
          <a:xfrm>
            <a:off x="542926" y="2335229"/>
            <a:ext cx="28860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a</a:t>
            </a:r>
            <a:r>
              <a:rPr kumimoji="1"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mber</a:t>
            </a:r>
          </a:p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acorn</a:t>
            </a:r>
          </a:p>
          <a:p>
            <a:pPr algn="ctr"/>
            <a:endParaRPr kumimoji="1" lang="en-US" altLang="ja-JP" sz="5400" dirty="0">
              <a:latin typeface="Abadi" panose="020B0604020104020204" pitchFamily="34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vowel</a:t>
            </a:r>
          </a:p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vixen</a:t>
            </a:r>
            <a:endParaRPr kumimoji="1" lang="ja-JP" altLang="en-US" sz="5400" dirty="0">
              <a:latin typeface="Abadi" panose="020B0604020104020204" pitchFamily="34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5BCC9E9-F72E-4EA1-BC4F-9EFC29E545DB}"/>
              </a:ext>
            </a:extLst>
          </p:cNvPr>
          <p:cNvSpPr txBox="1"/>
          <p:nvPr/>
        </p:nvSpPr>
        <p:spPr>
          <a:xfrm>
            <a:off x="1064895" y="296908"/>
            <a:ext cx="9115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Abadi" panose="020B0604020104020204" pitchFamily="34" charset="0"/>
              </a:rPr>
              <a:t>Draw a ring around the word that would come first in the dictionary.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F45359F-6E2F-4F57-A3AA-20FEAE2BF5EB}"/>
              </a:ext>
            </a:extLst>
          </p:cNvPr>
          <p:cNvSpPr txBox="1"/>
          <p:nvPr/>
        </p:nvSpPr>
        <p:spPr>
          <a:xfrm>
            <a:off x="4514851" y="2277246"/>
            <a:ext cx="28860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raft</a:t>
            </a:r>
          </a:p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r</a:t>
            </a:r>
            <a:r>
              <a:rPr kumimoji="1"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ook</a:t>
            </a:r>
          </a:p>
          <a:p>
            <a:pPr algn="ctr"/>
            <a:endParaRPr kumimoji="1" lang="en-US" altLang="ja-JP" sz="5400" dirty="0">
              <a:latin typeface="Abadi" panose="020B0604020104020204" pitchFamily="34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elk</a:t>
            </a:r>
            <a:endParaRPr kumimoji="1" lang="en-US" altLang="ja-JP" sz="5400" dirty="0">
              <a:latin typeface="Abadi" panose="020B0604020104020204" pitchFamily="34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expel</a:t>
            </a:r>
            <a:endParaRPr kumimoji="1" lang="ja-JP" altLang="en-US" sz="5400" dirty="0">
              <a:latin typeface="Abadi" panose="020B0604020104020204" pitchFamily="34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2B32D14-50ED-493F-90E7-1C7D0F4B9456}"/>
              </a:ext>
            </a:extLst>
          </p:cNvPr>
          <p:cNvSpPr txBox="1"/>
          <p:nvPr/>
        </p:nvSpPr>
        <p:spPr>
          <a:xfrm>
            <a:off x="8486776" y="2277246"/>
            <a:ext cx="28860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gander</a:t>
            </a:r>
          </a:p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grammar</a:t>
            </a:r>
          </a:p>
          <a:p>
            <a:pPr algn="ctr"/>
            <a:endParaRPr kumimoji="1" lang="en-US" altLang="ja-JP" sz="5400" dirty="0">
              <a:latin typeface="Abadi" panose="020B0604020104020204" pitchFamily="34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plural</a:t>
            </a:r>
            <a:endParaRPr kumimoji="1" lang="en-US" altLang="ja-JP" sz="5400" dirty="0">
              <a:latin typeface="Abadi" panose="020B0604020104020204" pitchFamily="34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5400" dirty="0">
                <a:latin typeface="Abadi" panose="020B0604020104020204" pitchFamily="34" charset="0"/>
                <a:cs typeface="Cavolini" panose="03000502040302020204" pitchFamily="66" charset="0"/>
              </a:rPr>
              <a:t>penguin</a:t>
            </a:r>
            <a:endParaRPr kumimoji="1" lang="ja-JP" altLang="en-US" sz="5400" dirty="0">
              <a:latin typeface="Abadi" panose="020B0604020104020204" pitchFamily="34" charset="0"/>
              <a:cs typeface="Cavolini" panose="03000502040302020204" pitchFamily="66" charset="0"/>
            </a:endParaRPr>
          </a:p>
        </p:txBody>
      </p:sp>
      <p:pic>
        <p:nvPicPr>
          <p:cNvPr id="7170" name="Picture 2" descr="1,003,919点のBookのストックフォト - Getty Images">
            <a:extLst>
              <a:ext uri="{FF2B5EF4-FFF2-40B4-BE49-F238E27FC236}">
                <a16:creationId xmlns:a16="http://schemas.microsoft.com/office/drawing/2014/main" id="{6822F20E-D041-489C-AB08-B2830CA55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03724" y="423167"/>
            <a:ext cx="2088276" cy="138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楕円 9">
            <a:extLst>
              <a:ext uri="{FF2B5EF4-FFF2-40B4-BE49-F238E27FC236}">
                <a16:creationId xmlns:a16="http://schemas.microsoft.com/office/drawing/2014/main" id="{E9199F15-7910-4F12-92BC-530C4B56151C}"/>
              </a:ext>
            </a:extLst>
          </p:cNvPr>
          <p:cNvSpPr/>
          <p:nvPr/>
        </p:nvSpPr>
        <p:spPr>
          <a:xfrm>
            <a:off x="3058160" y="296909"/>
            <a:ext cx="1188720" cy="9832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6C87BDE9-2C09-44C5-85AA-3686A9AA41D7}"/>
              </a:ext>
            </a:extLst>
          </p:cNvPr>
          <p:cNvSpPr/>
          <p:nvPr/>
        </p:nvSpPr>
        <p:spPr>
          <a:xfrm>
            <a:off x="1422402" y="3198223"/>
            <a:ext cx="1188720" cy="9832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25C4D590-9C80-4E4F-B2C1-470C45549515}"/>
              </a:ext>
            </a:extLst>
          </p:cNvPr>
          <p:cNvSpPr/>
          <p:nvPr/>
        </p:nvSpPr>
        <p:spPr>
          <a:xfrm>
            <a:off x="9335453" y="2277246"/>
            <a:ext cx="1188720" cy="9832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112FDB78-CA42-4B8C-9C02-22F038913B3E}"/>
              </a:ext>
            </a:extLst>
          </p:cNvPr>
          <p:cNvSpPr/>
          <p:nvPr/>
        </p:nvSpPr>
        <p:spPr>
          <a:xfrm>
            <a:off x="9391333" y="5599294"/>
            <a:ext cx="1188720" cy="9832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CFE1464C-987E-455D-803E-B4011D67C67D}"/>
              </a:ext>
            </a:extLst>
          </p:cNvPr>
          <p:cNvSpPr/>
          <p:nvPr/>
        </p:nvSpPr>
        <p:spPr>
          <a:xfrm>
            <a:off x="1422402" y="5666672"/>
            <a:ext cx="1188720" cy="9832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739F2131-DB18-4A58-9A37-793D0C2EEBDD}"/>
              </a:ext>
            </a:extLst>
          </p:cNvPr>
          <p:cNvSpPr/>
          <p:nvPr/>
        </p:nvSpPr>
        <p:spPr>
          <a:xfrm>
            <a:off x="5455603" y="4684825"/>
            <a:ext cx="1188720" cy="9832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0759D6EB-DFC3-41EB-B510-3E2BB9877A2A}"/>
              </a:ext>
            </a:extLst>
          </p:cNvPr>
          <p:cNvSpPr/>
          <p:nvPr/>
        </p:nvSpPr>
        <p:spPr>
          <a:xfrm>
            <a:off x="5384166" y="2281180"/>
            <a:ext cx="1188720" cy="9832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1778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603E449-06E0-4AF9-8401-A17891D0E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80688" y="4588535"/>
            <a:ext cx="1877394" cy="213726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7087C4-FB95-49F4-938C-A361CD0062E1}"/>
              </a:ext>
            </a:extLst>
          </p:cNvPr>
          <p:cNvSpPr txBox="1"/>
          <p:nvPr/>
        </p:nvSpPr>
        <p:spPr>
          <a:xfrm>
            <a:off x="176270" y="143219"/>
            <a:ext cx="1190923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Name:	</a:t>
            </a:r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1.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2.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3.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  		   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4.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5.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6.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		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8.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9.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7951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628650" y="266700"/>
            <a:ext cx="11115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em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218" name="Picture 2" descr="Gem - Guild Wars 2 Wiki (GW2W)">
            <a:extLst>
              <a:ext uri="{FF2B5EF4-FFF2-40B4-BE49-F238E27FC236}">
                <a16:creationId xmlns:a16="http://schemas.microsoft.com/office/drawing/2014/main" id="{2A7DB0AF-56DD-4DE8-96BB-459648923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23574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3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628650" y="266700"/>
            <a:ext cx="11115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em      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266" name="Picture 2" descr="Notebook margins">
            <a:extLst>
              <a:ext uri="{FF2B5EF4-FFF2-40B4-BE49-F238E27FC236}">
                <a16:creationId xmlns:a16="http://schemas.microsoft.com/office/drawing/2014/main" id="{C1D60CBE-0307-4D7B-B38C-4E04D5794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40" y="1636696"/>
            <a:ext cx="3108643" cy="358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102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628650" y="266700"/>
            <a:ext cx="11115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em      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3.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erm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2290" name="Picture 2" descr="Every day Germ Hot Spots: Where They Lurk and How to Combat Them">
            <a:extLst>
              <a:ext uri="{FF2B5EF4-FFF2-40B4-BE49-F238E27FC236}">
                <a16:creationId xmlns:a16="http://schemas.microsoft.com/office/drawing/2014/main" id="{81BBA3E2-AB6D-4B2C-93A6-ECD14DD57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358" y="2151379"/>
            <a:ext cx="3570922" cy="3174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8468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628650" y="266700"/>
            <a:ext cx="11115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em      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3.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erm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iant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314" name="Picture 2" descr="男を追う巨人のイメージ。のイラスト素材・ベクタ - Image 29190895.">
            <a:extLst>
              <a:ext uri="{FF2B5EF4-FFF2-40B4-BE49-F238E27FC236}">
                <a16:creationId xmlns:a16="http://schemas.microsoft.com/office/drawing/2014/main" id="{71A3A972-E70C-44F8-8D7F-646E50258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278" y="2205038"/>
            <a:ext cx="3687762" cy="368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6579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628650" y="266700"/>
            <a:ext cx="11115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em      2. mar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      3.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erm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iant      5. lar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338" name="Picture 2" descr="Large and Small Yellow Tulips - Royalty Free Clipart Picture">
            <a:extLst>
              <a:ext uri="{FF2B5EF4-FFF2-40B4-BE49-F238E27FC236}">
                <a16:creationId xmlns:a16="http://schemas.microsoft.com/office/drawing/2014/main" id="{F853B113-901B-4D9B-B0FA-93070AF89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2591118"/>
            <a:ext cx="2935922" cy="293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518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mill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tell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3693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628650" y="266700"/>
            <a:ext cx="111156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em      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3.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erm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iant      5. lar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      6. ur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ent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5362" name="Picture 2" descr="Time is Running Out , URGENT PNG clipart | free cliparts | UIHere">
            <a:extLst>
              <a:ext uri="{FF2B5EF4-FFF2-40B4-BE49-F238E27FC236}">
                <a16:creationId xmlns:a16="http://schemas.microsoft.com/office/drawing/2014/main" id="{81BB9CBF-CCF2-4598-BBD9-441D7D05C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278" y="2367598"/>
            <a:ext cx="3576002" cy="3576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4944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628650" y="266700"/>
            <a:ext cx="111156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em      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3.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erm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iant      5. lar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      6. ur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ent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Oran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es grow on trees.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386" name="Picture 2" descr="orange tree isolated 3D illustration - Adobe Stock でこのストック ...">
            <a:extLst>
              <a:ext uri="{FF2B5EF4-FFF2-40B4-BE49-F238E27FC236}">
                <a16:creationId xmlns:a16="http://schemas.microsoft.com/office/drawing/2014/main" id="{BA31D616-10B4-4170-AFD2-2B337ED94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440" y="3169970"/>
            <a:ext cx="4815205" cy="342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8157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628650" y="266700"/>
            <a:ext cx="111156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em      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3.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erm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iant      5. lar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      6. ur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ent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Oran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es grow on trees.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Leave a wide mar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on the pa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412" name="Picture 4" descr="Lined Paper Clip Art at Clker.com - vector clip art online ...">
            <a:extLst>
              <a:ext uri="{FF2B5EF4-FFF2-40B4-BE49-F238E27FC236}">
                <a16:creationId xmlns:a16="http://schemas.microsoft.com/office/drawing/2014/main" id="{6F8EBE6E-5441-423B-B2B7-A7FAA2B71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970813"/>
            <a:ext cx="2667000" cy="362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3593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628650" y="266700"/>
            <a:ext cx="1111567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em      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3.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erm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iant      5. lar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      6. ur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ent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Oran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es grow on trees.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Leave a wide mar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on the pa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e.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There are lar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ems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on the old sword.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8436" name="Picture 4" descr="Image result for medieval sword clipart | Swords medieval, Dagger ...">
            <a:extLst>
              <a:ext uri="{FF2B5EF4-FFF2-40B4-BE49-F238E27FC236}">
                <a16:creationId xmlns:a16="http://schemas.microsoft.com/office/drawing/2014/main" id="{014B197B-44B6-43DA-A37B-B57E8C7D0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40792">
            <a:off x="8541017" y="2890317"/>
            <a:ext cx="3537230" cy="263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96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F357D35-3E3E-4EC7-B3AE-C106ABB7D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2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334D921-DCE6-4D92-987F-D98C93F1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E4D942F-489D-4A7B-8983-94254348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8F0F547-5526-40CC-8397-442101C26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768667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593BD913-0EB6-48A4-B22A-6A4DE0898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771740-57AF-437D-B310-7226A63EBA67}"/>
              </a:ext>
            </a:extLst>
          </p:cNvPr>
          <p:cNvSpPr txBox="1"/>
          <p:nvPr/>
        </p:nvSpPr>
        <p:spPr>
          <a:xfrm>
            <a:off x="6736924" y="857675"/>
            <a:ext cx="4566230" cy="38470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dirty="0">
                <a:solidFill>
                  <a:srgbClr val="FFFF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Thank you!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800" b="1" dirty="0">
              <a:solidFill>
                <a:srgbClr val="FFFFFF"/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dirty="0">
                <a:solidFill>
                  <a:srgbClr val="FFFF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See </a:t>
            </a:r>
            <a:r>
              <a:rPr lang="en-US" altLang="ja-JP" sz="4800" b="1" dirty="0">
                <a:solidFill>
                  <a:srgbClr val="FFFF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you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solidFill>
                  <a:srgbClr val="FFFF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next lesson.</a:t>
            </a:r>
            <a:endParaRPr kumimoji="1" lang="en-US" altLang="ja-JP" sz="4800" b="1" dirty="0">
              <a:solidFill>
                <a:srgbClr val="FFFFFF"/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19458" name="Picture 2" descr="Clipart Jolly Phonics Characters - Snake Jolly Phonics Characters ...">
            <a:extLst>
              <a:ext uri="{FF2B5EF4-FFF2-40B4-BE49-F238E27FC236}">
                <a16:creationId xmlns:a16="http://schemas.microsoft.com/office/drawing/2014/main" id="{787895B4-FA1D-4398-9D08-4F036BBF4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" r="5555" b="3"/>
          <a:stretch/>
        </p:blipFill>
        <p:spPr bwMode="auto">
          <a:xfrm>
            <a:off x="872064" y="857675"/>
            <a:ext cx="4593715" cy="514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82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mill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tell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ice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897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mill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tell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ice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dance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358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mill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tell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ice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dance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city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57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mill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tell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ice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dance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city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219700" y="486043"/>
            <a:ext cx="6762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circle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475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mill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tell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ice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dance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city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219700" y="486043"/>
            <a:ext cx="67627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circle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police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698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966</Words>
  <Application>Microsoft Office PowerPoint</Application>
  <PresentationFormat>ワイド画面</PresentationFormat>
  <Paragraphs>340</Paragraphs>
  <Slides>44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53" baseType="lpstr">
      <vt:lpstr>メイリオ</vt:lpstr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6</cp:revision>
  <cp:lastPrinted>2021-08-26T22:33:54Z</cp:lastPrinted>
  <dcterms:created xsi:type="dcterms:W3CDTF">2020-08-14T09:56:05Z</dcterms:created>
  <dcterms:modified xsi:type="dcterms:W3CDTF">2022-08-12T10:40:09Z</dcterms:modified>
</cp:coreProperties>
</file>