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1405" r:id="rId2"/>
    <p:sldId id="266" r:id="rId3"/>
    <p:sldId id="1455" r:id="rId4"/>
    <p:sldId id="1473" r:id="rId5"/>
    <p:sldId id="1472" r:id="rId6"/>
    <p:sldId id="1471" r:id="rId7"/>
    <p:sldId id="1470" r:id="rId8"/>
    <p:sldId id="1469" r:id="rId9"/>
    <p:sldId id="1468" r:id="rId10"/>
    <p:sldId id="1467" r:id="rId11"/>
    <p:sldId id="1466" r:id="rId12"/>
    <p:sldId id="1465" r:id="rId13"/>
    <p:sldId id="785" r:id="rId14"/>
    <p:sldId id="1474" r:id="rId15"/>
    <p:sldId id="1493" r:id="rId16"/>
    <p:sldId id="1475" r:id="rId17"/>
    <p:sldId id="1494" r:id="rId18"/>
    <p:sldId id="1476" r:id="rId19"/>
    <p:sldId id="1495" r:id="rId20"/>
    <p:sldId id="1477" r:id="rId21"/>
    <p:sldId id="1478" r:id="rId22"/>
    <p:sldId id="1443" r:id="rId23"/>
    <p:sldId id="1479" r:id="rId24"/>
    <p:sldId id="1480" r:id="rId25"/>
    <p:sldId id="1481" r:id="rId26"/>
    <p:sldId id="1482" r:id="rId27"/>
    <p:sldId id="820" r:id="rId28"/>
    <p:sldId id="1483" r:id="rId29"/>
    <p:sldId id="1464" r:id="rId30"/>
    <p:sldId id="1498" r:id="rId31"/>
    <p:sldId id="1497" r:id="rId32"/>
    <p:sldId id="1496" r:id="rId33"/>
    <p:sldId id="286" r:id="rId34"/>
    <p:sldId id="283" r:id="rId35"/>
    <p:sldId id="402" r:id="rId36"/>
    <p:sldId id="652" r:id="rId37"/>
    <p:sldId id="297" r:id="rId38"/>
    <p:sldId id="1492" r:id="rId39"/>
    <p:sldId id="1447" r:id="rId40"/>
    <p:sldId id="1491" r:id="rId41"/>
    <p:sldId id="1490" r:id="rId42"/>
    <p:sldId id="1489" r:id="rId43"/>
    <p:sldId id="1488" r:id="rId44"/>
    <p:sldId id="1487" r:id="rId45"/>
    <p:sldId id="1486" r:id="rId46"/>
    <p:sldId id="1485" r:id="rId47"/>
    <p:sldId id="1484" r:id="rId48"/>
    <p:sldId id="321" r:id="rId49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1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0" tIns="48000" rIns="96000" bIns="4800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12"/>
          </a:xfrm>
          <a:prstGeom prst="rect">
            <a:avLst/>
          </a:prstGeom>
        </p:spPr>
        <p:txBody>
          <a:bodyPr vert="horz" lIns="96000" tIns="48000" rIns="96000" bIns="48000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0" tIns="48000" rIns="96000" bIns="480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4"/>
            <a:ext cx="5486400" cy="3916115"/>
          </a:xfrm>
          <a:prstGeom prst="rect">
            <a:avLst/>
          </a:prstGeom>
        </p:spPr>
        <p:txBody>
          <a:bodyPr vert="horz" lIns="96000" tIns="48000" rIns="96000" bIns="480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80"/>
            <a:ext cx="2971800" cy="499011"/>
          </a:xfrm>
          <a:prstGeom prst="rect">
            <a:avLst/>
          </a:prstGeom>
        </p:spPr>
        <p:txBody>
          <a:bodyPr vert="horz" lIns="96000" tIns="48000" rIns="96000" bIns="4800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80"/>
            <a:ext cx="2971800" cy="499011"/>
          </a:xfrm>
          <a:prstGeom prst="rect">
            <a:avLst/>
          </a:prstGeom>
        </p:spPr>
        <p:txBody>
          <a:bodyPr vert="horz" lIns="96000" tIns="48000" rIns="96000" bIns="48000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2-3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0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ch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cash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write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wrist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wreck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wrong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answer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swordfish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813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ch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cash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write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wrist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wreck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wrong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answer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swordfish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sister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4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ch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cash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write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wrist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wreck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wrong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answer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swordfish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sister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brother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3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 sentences.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1099457" y="1055409"/>
            <a:ext cx="1135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the girl played tennis.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5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1099457" y="1055409"/>
            <a:ext cx="1135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the girl played tennis.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he girl played tennis.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2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424543" y="1055409"/>
            <a:ext cx="12028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Dad took us to the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9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424543" y="1055409"/>
            <a:ext cx="12028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Dad took us to the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Dad took us to the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park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9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424543" y="1055409"/>
            <a:ext cx="12028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It is too late to go out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0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424543" y="1055409"/>
            <a:ext cx="12028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It is too late to go out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It is too late to go out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1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2</a:t>
            </a: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43A9-76E7-4FFE-ACE3-4C6EB99679B0}"/>
              </a:ext>
            </a:extLst>
          </p:cNvPr>
          <p:cNvSpPr txBox="1"/>
          <p:nvPr/>
        </p:nvSpPr>
        <p:spPr>
          <a:xfrm>
            <a:off x="370114" y="326571"/>
            <a:ext cx="11451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Write sentences about one of your grandparents.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B70FF7-73FE-4A82-9C2A-36B002BD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686" y="2744396"/>
            <a:ext cx="4107996" cy="332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003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43A9-76E7-4FFE-ACE3-4C6EB99679B0}"/>
              </a:ext>
            </a:extLst>
          </p:cNvPr>
          <p:cNvSpPr txBox="1"/>
          <p:nvPr/>
        </p:nvSpPr>
        <p:spPr>
          <a:xfrm>
            <a:off x="370114" y="326571"/>
            <a:ext cx="11451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Write sentences about one of your grandparents.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B70FF7-73FE-4A82-9C2A-36B002BD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97" y="2672477"/>
            <a:ext cx="3350245" cy="271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95EEAC-67F5-4DA8-BB62-725915A282FE}"/>
              </a:ext>
            </a:extLst>
          </p:cNvPr>
          <p:cNvSpPr txBox="1"/>
          <p:nvPr/>
        </p:nvSpPr>
        <p:spPr>
          <a:xfrm>
            <a:off x="489856" y="2057400"/>
            <a:ext cx="81198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My grandfather is nice.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 always gives me money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97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learn speech marks.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8842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4273D26-DF4F-43CD-95D7-B61CDA90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471" y="-489858"/>
            <a:ext cx="5519057" cy="752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9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81384FA-2E52-4A71-B82F-0C253417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9057"/>
            <a:ext cx="5026479" cy="31248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51BB0E0-E09F-42B4-9146-2163C4DB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73" y="3072406"/>
            <a:ext cx="2366282" cy="306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8A2187-7A66-4824-A06B-DCF82F99BBDA}"/>
              </a:ext>
            </a:extLst>
          </p:cNvPr>
          <p:cNvSpPr txBox="1"/>
          <p:nvPr/>
        </p:nvSpPr>
        <p:spPr>
          <a:xfrm>
            <a:off x="2645229" y="653141"/>
            <a:ext cx="32112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want to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go home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DEF7CF-31A2-4D6E-81D5-7E0A9AC9E853}"/>
              </a:ext>
            </a:extLst>
          </p:cNvPr>
          <p:cNvSpPr txBox="1"/>
          <p:nvPr/>
        </p:nvSpPr>
        <p:spPr>
          <a:xfrm>
            <a:off x="947058" y="6102612"/>
            <a:ext cx="169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Karen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63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81384FA-2E52-4A71-B82F-0C253417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9057"/>
            <a:ext cx="5026479" cy="31248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51BB0E0-E09F-42B4-9146-2163C4DB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73" y="3072406"/>
            <a:ext cx="2366282" cy="306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8A2187-7A66-4824-A06B-DCF82F99BBDA}"/>
              </a:ext>
            </a:extLst>
          </p:cNvPr>
          <p:cNvSpPr txBox="1"/>
          <p:nvPr/>
        </p:nvSpPr>
        <p:spPr>
          <a:xfrm>
            <a:off x="2645229" y="653141"/>
            <a:ext cx="32112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want to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go home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DEF7CF-31A2-4D6E-81D5-7E0A9AC9E853}"/>
              </a:ext>
            </a:extLst>
          </p:cNvPr>
          <p:cNvSpPr txBox="1"/>
          <p:nvPr/>
        </p:nvSpPr>
        <p:spPr>
          <a:xfrm>
            <a:off x="947058" y="6102612"/>
            <a:ext cx="169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Karen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730AF8-5FCD-4B30-9B2D-C08F6D310BB9}"/>
              </a:ext>
            </a:extLst>
          </p:cNvPr>
          <p:cNvSpPr txBox="1"/>
          <p:nvPr/>
        </p:nvSpPr>
        <p:spPr>
          <a:xfrm>
            <a:off x="3418115" y="4250479"/>
            <a:ext cx="785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want to go home.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2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81384FA-2E52-4A71-B82F-0C253417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9057"/>
            <a:ext cx="5026479" cy="31248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51BB0E0-E09F-42B4-9146-2163C4DB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73" y="3072406"/>
            <a:ext cx="2366282" cy="306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8A2187-7A66-4824-A06B-DCF82F99BBDA}"/>
              </a:ext>
            </a:extLst>
          </p:cNvPr>
          <p:cNvSpPr txBox="1"/>
          <p:nvPr/>
        </p:nvSpPr>
        <p:spPr>
          <a:xfrm>
            <a:off x="2645229" y="653141"/>
            <a:ext cx="32112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want to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go home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DEF7CF-31A2-4D6E-81D5-7E0A9AC9E853}"/>
              </a:ext>
            </a:extLst>
          </p:cNvPr>
          <p:cNvSpPr txBox="1"/>
          <p:nvPr/>
        </p:nvSpPr>
        <p:spPr>
          <a:xfrm>
            <a:off x="947058" y="6102612"/>
            <a:ext cx="169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Karen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730AF8-5FCD-4B30-9B2D-C08F6D310BB9}"/>
              </a:ext>
            </a:extLst>
          </p:cNvPr>
          <p:cNvSpPr txBox="1"/>
          <p:nvPr/>
        </p:nvSpPr>
        <p:spPr>
          <a:xfrm>
            <a:off x="2645229" y="4250479"/>
            <a:ext cx="934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want to go home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said Karen.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44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Speech Marks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FF0755-C40D-4CC1-B7DC-F39845398F75}"/>
              </a:ext>
            </a:extLst>
          </p:cNvPr>
          <p:cNvSpPr txBox="1"/>
          <p:nvPr/>
        </p:nvSpPr>
        <p:spPr>
          <a:xfrm>
            <a:off x="-1" y="870858"/>
            <a:ext cx="12398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Hello  Snake,  said  Inky.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 have  been  looking  for  you,  buzzed Bee.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Ssss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 hissed  Snake.   Well,  here  I  am.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 looked at the letter in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hand. Is that 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for  me?  He asked.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17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FF0755-C40D-4CC1-B7DC-F39845398F75}"/>
              </a:ext>
            </a:extLst>
          </p:cNvPr>
          <p:cNvSpPr txBox="1"/>
          <p:nvPr/>
        </p:nvSpPr>
        <p:spPr>
          <a:xfrm>
            <a:off x="-1" y="870858"/>
            <a:ext cx="12398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Hello  Snake,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said  Inky.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 have  been  looking  for  you,  buzzed Bee.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Ssss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 hissed  Snake.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Well,  here  I  am.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 looked at the letter in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hand.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Is that 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for  me?  He asked.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5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ch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9628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FF0755-C40D-4CC1-B7DC-F39845398F75}"/>
              </a:ext>
            </a:extLst>
          </p:cNvPr>
          <p:cNvSpPr txBox="1"/>
          <p:nvPr/>
        </p:nvSpPr>
        <p:spPr>
          <a:xfrm>
            <a:off x="-1" y="870858"/>
            <a:ext cx="12398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Hello  Snake,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said  Inky.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 have  been  looking  for  you,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buzzed Bee.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Ssss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 hissed  Snake.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Well,  here  I  am.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 looked at the letter in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hand.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Is that 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for  me?  He asked.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05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FF0755-C40D-4CC1-B7DC-F39845398F75}"/>
              </a:ext>
            </a:extLst>
          </p:cNvPr>
          <p:cNvSpPr txBox="1"/>
          <p:nvPr/>
        </p:nvSpPr>
        <p:spPr>
          <a:xfrm>
            <a:off x="-1" y="870858"/>
            <a:ext cx="12398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Hello  Snake,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said  Inky.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 have  been  looking  for  you,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buzzed Bee.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Ssss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hissed  Snake.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“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Well,  here  I  am.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 looked at the letter in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hand.</a:t>
            </a:r>
            <a:r>
              <a:rPr lang="ja-JP" altLang="en-US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Is that 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for  me?  He asked.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99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FF0755-C40D-4CC1-B7DC-F39845398F75}"/>
              </a:ext>
            </a:extLst>
          </p:cNvPr>
          <p:cNvSpPr txBox="1"/>
          <p:nvPr/>
        </p:nvSpPr>
        <p:spPr>
          <a:xfrm>
            <a:off x="-1" y="870858"/>
            <a:ext cx="12398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Hello  Snake,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said  Inky.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 have  been  looking  for  you,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buzzed Bee.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Ssss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hissed  Snake.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“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Well,  here  I  am.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 looked at the letter in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hand.</a:t>
            </a:r>
            <a:r>
              <a:rPr lang="en-US" altLang="ja-JP" sz="36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that 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for  me?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He asked.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18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Family and Friends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mother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father         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sister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brother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grandma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grandpa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5987143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aunt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uncle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nephew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niece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cousin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friend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67D9B4-3967-4A41-8AB7-DB946E49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53" y="2437800"/>
            <a:ext cx="877652" cy="118190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D65D3B4-C60E-4AC3-9E72-FE73C0609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446" y="4960620"/>
            <a:ext cx="2441840" cy="15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92629" y="2173461"/>
            <a:ext cx="45204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</a:t>
            </a:r>
            <a:r>
              <a:rPr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night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(Silent k) </a:t>
            </a:r>
            <a:endParaRPr kumimoji="1" lang="ja-JP" altLang="en-US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2D6A1B0-B9F7-4D4A-9D54-1338500F0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764" y="1038377"/>
            <a:ext cx="4313464" cy="50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1165423" y="84543"/>
            <a:ext cx="25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nee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310020" y="4202521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1386396" y="2084769"/>
            <a:ext cx="239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nit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734503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trunk</a:t>
            </a:r>
          </a:p>
          <a:p>
            <a:pPr algn="ctr"/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nee</a:t>
            </a:r>
          </a:p>
          <a:p>
            <a:pPr algn="ctr"/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nit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nock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pen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nife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grandma</a:t>
            </a: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grandpa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6205775" y="144130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nock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6149613" y="4408028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neel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3276849" y="4429113"/>
            <a:ext cx="238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nife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3807942" y="1494508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594B0ED-5972-4364-8D1C-C78E2856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88" y="2204674"/>
            <a:ext cx="1707684" cy="199784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5236E9D-1E09-4730-B1AC-E1DBACED8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522" y="4993899"/>
            <a:ext cx="2383495" cy="171997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8A34B22-6249-4A4F-887A-9E409610B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497" y="4988831"/>
            <a:ext cx="1869169" cy="186916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71FA030-68D3-4626-8030-28CAC4EA3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342" y="839782"/>
            <a:ext cx="1539051" cy="234667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C127EBE-2503-4B63-B888-656B9D0DF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8529" y="2700502"/>
            <a:ext cx="1273600" cy="170752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642E54F-E2DF-4D23-A826-46268E61B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891" y="730874"/>
            <a:ext cx="1958916" cy="130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B42F894-40C4-4C95-AC22-547CADD07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678" y="4777489"/>
            <a:ext cx="1190763" cy="193638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B75737C-B691-4608-BB58-9928CAD528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0121" y="407708"/>
            <a:ext cx="1010057" cy="13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Silent &lt;k&gt;</a:t>
            </a:r>
            <a:endParaRPr kumimoji="1" lang="en-US" altLang="ja-JP" sz="4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B80FF3-2148-457F-9E7B-EDC543A56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2150608"/>
            <a:ext cx="436245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500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ch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cash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2889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		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ECFE87-FAD5-4937-9793-06529A47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515280"/>
            <a:ext cx="27432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72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neeling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0AF067-A444-4094-AEDA-586A92E1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519" y="2003651"/>
            <a:ext cx="3135767" cy="40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73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neeling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nit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83A79D-8869-4B04-B40F-6964719A7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46" y="1964191"/>
            <a:ext cx="3114289" cy="41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neeling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nit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nock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FAA672-42CD-46A4-A031-FACEB1D8C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316" y="2504900"/>
            <a:ext cx="2453368" cy="37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30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neeling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nit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nock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nife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343467-BD29-4C34-B42E-016CBFFDA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747" y="3582761"/>
            <a:ext cx="2838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09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neeling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nit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nock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nife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neels to brush up the crumbs.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12F9B4C-FEAA-4F72-A227-60692425D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978" y="3878921"/>
            <a:ext cx="2422752" cy="231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5330359-76FE-40A0-BC6B-E436FD5E3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3363685"/>
            <a:ext cx="39243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754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neeling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nit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nock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nife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neels to brush up the crumbs.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I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nocked my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nees as I climbed.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0E630B-6F0D-40A1-844F-8276CAE22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2" y="4538477"/>
            <a:ext cx="4569279" cy="201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848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neeling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nit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nock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nife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She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neels to brush up the crumbs.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I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nocked my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nees as I climbed.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night killed the dragon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with a sword.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39C53F-41C5-4FC7-9BDD-941CE0739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5345504"/>
            <a:ext cx="1600202" cy="12871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5F276B9-12DD-4CA2-99A4-68EDDAB3D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943" y="4079696"/>
            <a:ext cx="2188030" cy="25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29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271264" y="1473832"/>
            <a:ext cx="5478085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 </a:t>
            </a:r>
            <a:endParaRPr kumimoji="1" lang="en-US" altLang="ja-JP" sz="5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ch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cash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write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8309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ch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cash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write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wrist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0932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ch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cash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write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wrist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wreck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7301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ch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cash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write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wrist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wreck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wrong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3812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ch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cash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write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wrist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wreck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wrong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answer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1791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961</Words>
  <Application>Microsoft Office PowerPoint</Application>
  <PresentationFormat>ワイド画面</PresentationFormat>
  <Paragraphs>229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7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491</cp:revision>
  <cp:lastPrinted>2022-05-22T00:59:27Z</cp:lastPrinted>
  <dcterms:created xsi:type="dcterms:W3CDTF">2020-09-05T23:58:43Z</dcterms:created>
  <dcterms:modified xsi:type="dcterms:W3CDTF">2023-04-25T07:55:54Z</dcterms:modified>
</cp:coreProperties>
</file>