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1405" r:id="rId2"/>
    <p:sldId id="266" r:id="rId3"/>
    <p:sldId id="1406" r:id="rId4"/>
    <p:sldId id="1463" r:id="rId5"/>
    <p:sldId id="1462" r:id="rId6"/>
    <p:sldId id="1461" r:id="rId7"/>
    <p:sldId id="1460" r:id="rId8"/>
    <p:sldId id="1459" r:id="rId9"/>
    <p:sldId id="1458" r:id="rId10"/>
    <p:sldId id="1457" r:id="rId11"/>
    <p:sldId id="1456" r:id="rId12"/>
    <p:sldId id="1455" r:id="rId13"/>
    <p:sldId id="785" r:id="rId14"/>
    <p:sldId id="1444" r:id="rId15"/>
    <p:sldId id="1445" r:id="rId16"/>
    <p:sldId id="1468" r:id="rId17"/>
    <p:sldId id="1467" r:id="rId18"/>
    <p:sldId id="1466" r:id="rId19"/>
    <p:sldId id="1465" r:id="rId20"/>
    <p:sldId id="1446" r:id="rId21"/>
    <p:sldId id="1471" r:id="rId22"/>
    <p:sldId id="1470" r:id="rId23"/>
    <p:sldId id="1469" r:id="rId24"/>
    <p:sldId id="1443" r:id="rId25"/>
    <p:sldId id="1438" r:id="rId26"/>
    <p:sldId id="1439" r:id="rId27"/>
    <p:sldId id="1440" r:id="rId28"/>
    <p:sldId id="1441" r:id="rId29"/>
    <p:sldId id="1442" r:id="rId30"/>
    <p:sldId id="1472" r:id="rId31"/>
    <p:sldId id="820" r:id="rId32"/>
    <p:sldId id="1475" r:id="rId33"/>
    <p:sldId id="1464" r:id="rId34"/>
    <p:sldId id="286" r:id="rId35"/>
    <p:sldId id="283" r:id="rId36"/>
    <p:sldId id="1473" r:id="rId37"/>
    <p:sldId id="402" r:id="rId38"/>
    <p:sldId id="652" r:id="rId39"/>
    <p:sldId id="297" r:id="rId40"/>
    <p:sldId id="1474" r:id="rId41"/>
    <p:sldId id="1430" r:id="rId42"/>
    <p:sldId id="1454" r:id="rId43"/>
    <p:sldId id="1453" r:id="rId44"/>
    <p:sldId id="1452" r:id="rId45"/>
    <p:sldId id="1451" r:id="rId46"/>
    <p:sldId id="1450" r:id="rId47"/>
    <p:sldId id="1449" r:id="rId48"/>
    <p:sldId id="1448" r:id="rId49"/>
    <p:sldId id="1447" r:id="rId50"/>
    <p:sldId id="321" r:id="rId5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66FF"/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0" tIns="48000" rIns="96000" bIns="48000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0" tIns="48000" rIns="96000" bIns="4800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4"/>
            <a:ext cx="5486400" cy="3916115"/>
          </a:xfrm>
          <a:prstGeom prst="rect">
            <a:avLst/>
          </a:prstGeom>
        </p:spPr>
        <p:txBody>
          <a:bodyPr vert="horz" lIns="96000" tIns="48000" rIns="96000" bIns="4800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5" y="9446680"/>
            <a:ext cx="2971800" cy="499011"/>
          </a:xfrm>
          <a:prstGeom prst="rect">
            <a:avLst/>
          </a:prstGeom>
        </p:spPr>
        <p:txBody>
          <a:bodyPr vert="horz" lIns="96000" tIns="48000" rIns="96000" bIns="48000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2-2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bench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lamb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thumb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crumbs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plumber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climbing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8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bench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lamb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thumb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crumbs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plumber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climbing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mother</a:t>
            </a:r>
          </a:p>
        </p:txBody>
      </p:sp>
    </p:spTree>
    <p:extLst>
      <p:ext uri="{BB962C8B-B14F-4D97-AF65-F5344CB8AC3E}">
        <p14:creationId xmlns:p14="http://schemas.microsoft.com/office/powerpoint/2010/main" val="35709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bench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lamb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thumb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crumbs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plumber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climbing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mother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father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28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 alphabetical order.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0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523854-8B8A-438A-886D-BF10B4DCC558}"/>
              </a:ext>
            </a:extLst>
          </p:cNvPr>
          <p:cNvSpPr txBox="1"/>
          <p:nvPr/>
        </p:nvSpPr>
        <p:spPr>
          <a:xfrm>
            <a:off x="3238500" y="1843950"/>
            <a:ext cx="2717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523854-8B8A-438A-886D-BF10B4DCC558}"/>
              </a:ext>
            </a:extLst>
          </p:cNvPr>
          <p:cNvSpPr txBox="1"/>
          <p:nvPr/>
        </p:nvSpPr>
        <p:spPr>
          <a:xfrm>
            <a:off x="3238500" y="1843950"/>
            <a:ext cx="2717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94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523854-8B8A-438A-886D-BF10B4DCC558}"/>
              </a:ext>
            </a:extLst>
          </p:cNvPr>
          <p:cNvSpPr txBox="1"/>
          <p:nvPr/>
        </p:nvSpPr>
        <p:spPr>
          <a:xfrm>
            <a:off x="3238500" y="1843950"/>
            <a:ext cx="2717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06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523854-8B8A-438A-886D-BF10B4DCC558}"/>
              </a:ext>
            </a:extLst>
          </p:cNvPr>
          <p:cNvSpPr txBox="1"/>
          <p:nvPr/>
        </p:nvSpPr>
        <p:spPr>
          <a:xfrm>
            <a:off x="3238500" y="1843950"/>
            <a:ext cx="27170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7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523854-8B8A-438A-886D-BF10B4DCC558}"/>
              </a:ext>
            </a:extLst>
          </p:cNvPr>
          <p:cNvSpPr txBox="1"/>
          <p:nvPr/>
        </p:nvSpPr>
        <p:spPr>
          <a:xfrm>
            <a:off x="3238500" y="1843950"/>
            <a:ext cx="2717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0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1</a:t>
            </a: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523854-8B8A-438A-886D-BF10B4DCC558}"/>
              </a:ext>
            </a:extLst>
          </p:cNvPr>
          <p:cNvSpPr txBox="1"/>
          <p:nvPr/>
        </p:nvSpPr>
        <p:spPr>
          <a:xfrm>
            <a:off x="3238500" y="1843950"/>
            <a:ext cx="2717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515975-697A-4375-A44C-641D75E84EC8}"/>
              </a:ext>
            </a:extLst>
          </p:cNvPr>
          <p:cNvSpPr txBox="1"/>
          <p:nvPr/>
        </p:nvSpPr>
        <p:spPr>
          <a:xfrm>
            <a:off x="8213832" y="2233726"/>
            <a:ext cx="2717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acrobat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49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523854-8B8A-438A-886D-BF10B4DCC558}"/>
              </a:ext>
            </a:extLst>
          </p:cNvPr>
          <p:cNvSpPr txBox="1"/>
          <p:nvPr/>
        </p:nvSpPr>
        <p:spPr>
          <a:xfrm>
            <a:off x="3238500" y="1843950"/>
            <a:ext cx="2717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515975-697A-4375-A44C-641D75E84EC8}"/>
              </a:ext>
            </a:extLst>
          </p:cNvPr>
          <p:cNvSpPr txBox="1"/>
          <p:nvPr/>
        </p:nvSpPr>
        <p:spPr>
          <a:xfrm>
            <a:off x="8213832" y="2233726"/>
            <a:ext cx="2717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acrobat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clown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7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523854-8B8A-438A-886D-BF10B4DCC558}"/>
              </a:ext>
            </a:extLst>
          </p:cNvPr>
          <p:cNvSpPr txBox="1"/>
          <p:nvPr/>
        </p:nvSpPr>
        <p:spPr>
          <a:xfrm>
            <a:off x="3238500" y="1843950"/>
            <a:ext cx="2717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515975-697A-4375-A44C-641D75E84EC8}"/>
              </a:ext>
            </a:extLst>
          </p:cNvPr>
          <p:cNvSpPr txBox="1"/>
          <p:nvPr/>
        </p:nvSpPr>
        <p:spPr>
          <a:xfrm>
            <a:off x="8213832" y="2233726"/>
            <a:ext cx="27170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acrobat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clown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163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308CBF1-2DA1-4843-9352-C5F61D84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42" y="369490"/>
            <a:ext cx="11474648" cy="648851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424F7F1-5D83-4F6F-A137-D7526C04B051}"/>
              </a:ext>
            </a:extLst>
          </p:cNvPr>
          <p:cNvSpPr txBox="1"/>
          <p:nvPr/>
        </p:nvSpPr>
        <p:spPr>
          <a:xfrm>
            <a:off x="1234440" y="1165860"/>
            <a:ext cx="2583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flute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drum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E1D77F-24FD-473D-A7AB-810FA4113014}"/>
              </a:ext>
            </a:extLst>
          </p:cNvPr>
          <p:cNvSpPr txBox="1"/>
          <p:nvPr/>
        </p:nvSpPr>
        <p:spPr>
          <a:xfrm>
            <a:off x="5955566" y="1165860"/>
            <a:ext cx="2583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clown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acrobat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523854-8B8A-438A-886D-BF10B4DCC558}"/>
              </a:ext>
            </a:extLst>
          </p:cNvPr>
          <p:cNvSpPr txBox="1"/>
          <p:nvPr/>
        </p:nvSpPr>
        <p:spPr>
          <a:xfrm>
            <a:off x="3238500" y="1843950"/>
            <a:ext cx="2717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drum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flute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harp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oboe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rumpet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515975-697A-4375-A44C-641D75E84EC8}"/>
              </a:ext>
            </a:extLst>
          </p:cNvPr>
          <p:cNvSpPr txBox="1"/>
          <p:nvPr/>
        </p:nvSpPr>
        <p:spPr>
          <a:xfrm>
            <a:off x="8213832" y="2233726"/>
            <a:ext cx="27170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acrobat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clown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juggler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tent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43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Sentences.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8842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1099457" y="1055409"/>
            <a:ext cx="1135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girl played tennis.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417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1099457" y="1055409"/>
            <a:ext cx="1135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the girl played tennis.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he girl played tennis.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08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424543" y="1055409"/>
            <a:ext cx="12028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Dad took us to the.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61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424543" y="1055409"/>
            <a:ext cx="12028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Dad took us to the</a:t>
            </a:r>
          </a:p>
          <a:p>
            <a:endParaRPr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Dad took us to the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park</a:t>
            </a:r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919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424543" y="1055409"/>
            <a:ext cx="12028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It is too late to go out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5247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C474BF-5FE4-4C53-AE99-C509F2552412}"/>
              </a:ext>
            </a:extLst>
          </p:cNvPr>
          <p:cNvSpPr txBox="1"/>
          <p:nvPr/>
        </p:nvSpPr>
        <p:spPr>
          <a:xfrm>
            <a:off x="424543" y="1055409"/>
            <a:ext cx="12028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It is too late to go out</a:t>
            </a:r>
          </a:p>
          <a:p>
            <a:endParaRPr kumimoji="1" lang="en-US" altLang="ja-JP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6000" dirty="0">
                <a:latin typeface="Cavolini" panose="03000502040302020204" pitchFamily="66" charset="0"/>
                <a:cs typeface="Cavolini" panose="03000502040302020204" pitchFamily="66" charset="0"/>
              </a:rPr>
              <a:t> It is too late to go out</a:t>
            </a: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6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778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Sentence Writing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11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FF0755-C40D-4CC1-B7DC-F39845398F75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 girl fell down.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 squirrel catches eggs.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are snow fighting.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 saw one big snowman.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 children are skating.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There is a goat on a hill.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56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Family and Friends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mother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father         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sister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brother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grandma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grandpa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87143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aunt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uncle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nephew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niece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cousin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friend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53" y="2437800"/>
            <a:ext cx="877652" cy="118190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65D3B4-C60E-4AC3-9E72-FE73C060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446" y="4960620"/>
            <a:ext cx="2441840" cy="15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05A30C9-52B1-4A94-9F1C-3E9EA3E4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102" y="1302636"/>
            <a:ext cx="4994971" cy="396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92629" y="2173461"/>
            <a:ext cx="45204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</a:t>
            </a:r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reck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(Silent w) </a:t>
            </a:r>
            <a:endParaRPr kumimoji="1" lang="ja-JP" altLang="en-US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5A30C9-52B1-4A94-9F1C-3E9EA3E4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102" y="1302636"/>
            <a:ext cx="4994971" cy="396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86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-251687" y="84543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48110" y="4475838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rong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1D5D625-78E6-45E2-A65E-98625B16B987}"/>
              </a:ext>
            </a:extLst>
          </p:cNvPr>
          <p:cNvSpPr txBox="1"/>
          <p:nvPr/>
        </p:nvSpPr>
        <p:spPr>
          <a:xfrm>
            <a:off x="6387844" y="2136277"/>
            <a:ext cx="160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EFA18C1-EA39-4E88-AA16-993F37F93E9A}"/>
              </a:ext>
            </a:extLst>
          </p:cNvPr>
          <p:cNvSpPr txBox="1"/>
          <p:nvPr/>
        </p:nvSpPr>
        <p:spPr>
          <a:xfrm>
            <a:off x="-235732" y="2249249"/>
            <a:ext cx="2390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reck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B949DF-2C66-42D9-9C5B-D3D9A7AF9DDE}"/>
              </a:ext>
            </a:extLst>
          </p:cNvPr>
          <p:cNvSpPr txBox="1"/>
          <p:nvPr/>
        </p:nvSpPr>
        <p:spPr>
          <a:xfrm>
            <a:off x="4052726" y="4328684"/>
            <a:ext cx="27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ring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chat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cash</a:t>
            </a:r>
          </a:p>
          <a:p>
            <a:pPr algn="ctr"/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</a:p>
          <a:p>
            <a:pPr algn="ctr"/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rist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reck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rong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ans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ordfish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sister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brother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2808658" y="1197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ans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879203" y="5471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167169" y="4406875"/>
            <a:ext cx="2383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2755016" y="2249248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ordfish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8DE7B3A-7548-4A49-92FF-0DB8DCBC01C0}"/>
              </a:ext>
            </a:extLst>
          </p:cNvPr>
          <p:cNvSpPr txBox="1"/>
          <p:nvPr/>
        </p:nvSpPr>
        <p:spPr>
          <a:xfrm>
            <a:off x="6088106" y="4341499"/>
            <a:ext cx="2772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rist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E8E8027-11CB-4C64-95A3-C23447597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941" y="84543"/>
            <a:ext cx="1382784" cy="11830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4742482-F0BE-4BF3-8375-AA76D5712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390" y="834786"/>
            <a:ext cx="1152525" cy="141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A7BE98C-E85F-4384-8E18-B3D75AE08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844" y="4890623"/>
            <a:ext cx="2106045" cy="153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FEB6D99-AD7B-4714-AA41-C624C8D2C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302" y="2649598"/>
            <a:ext cx="2270546" cy="157634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8925886-B3CB-4F81-8648-3ABB20E28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10" y="5122169"/>
            <a:ext cx="2326035" cy="135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9BECC95-6F9F-4B33-A9B5-F021AFB091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61" y="2834809"/>
            <a:ext cx="1866098" cy="14810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2DB5DC3-BF25-4CBA-A179-ABBD84729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7716" y="4890623"/>
            <a:ext cx="1908500" cy="157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CA9A451-BE26-4C39-A037-3F8378E576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1454" y="629338"/>
            <a:ext cx="1889487" cy="1576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930AF9D-8669-4B28-A8DE-FED199011F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10" y="721247"/>
            <a:ext cx="2183653" cy="137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2946E15-8635-450E-9C8F-AA926D7A51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1852" y="507840"/>
            <a:ext cx="1553907" cy="174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BB1E72E-58D1-4C58-B359-E0F22FCAA7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1003" y="5354663"/>
            <a:ext cx="1866099" cy="97591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0533900-95F0-4116-A887-E97B74D8AA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9301" y="2811328"/>
            <a:ext cx="1918715" cy="168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Silent &lt;w&gt;</a:t>
            </a:r>
            <a:endParaRPr kumimoji="1" lang="en-US" altLang="ja-JP" sz="4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bench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186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9B7B19-345F-4BB6-9B9D-BDB6A5DA4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2247900"/>
            <a:ext cx="451485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774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8A22F26-4F69-4A42-AE87-6A00744A7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33" y="2569972"/>
            <a:ext cx="5680537" cy="2438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9916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96B72B-7883-49DB-98D5-6BF7A73A0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808" y="2192957"/>
            <a:ext cx="4375423" cy="365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4650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BF984C-D428-4717-8D54-EA0263BAF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370" y="2231919"/>
            <a:ext cx="5603259" cy="389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273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ring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E0A8C65-165E-4292-91CC-8198D9765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655" y="2641910"/>
            <a:ext cx="4348428" cy="359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1763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ring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reck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C2B4F3-1E53-45FA-B3C3-01EDE3B7B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91" y="2498362"/>
            <a:ext cx="4993057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82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ring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reck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plumber may be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rong.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360A53-FBD7-4E2B-A7CE-60EB00126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236" y="3509011"/>
            <a:ext cx="6019522" cy="316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71032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ring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reck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plumber may be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rong.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My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rist is numb.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56C052C-E84A-4AE2-A450-5DE4FB4F1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381" y="3774757"/>
            <a:ext cx="38766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14503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rap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rite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ren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	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ring	 	6.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reck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 plumber may be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rong.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My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rist is numb.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The </a:t>
            </a:r>
            <a:r>
              <a:rPr lang="en-US" altLang="ja-JP" sz="4400" b="1">
                <a:latin typeface="Cavolini" panose="03000502040302020204" pitchFamily="66" charset="0"/>
                <a:cs typeface="Cavolini" panose="03000502040302020204" pitchFamily="66" charset="0"/>
              </a:rPr>
              <a:t>sheep has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 lambs.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556025-6486-402F-914B-11E2786D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930" y="4353291"/>
            <a:ext cx="3608070" cy="250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00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bench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lamb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049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271264" y="1473832"/>
            <a:ext cx="5478085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 </a:t>
            </a:r>
            <a:endParaRPr kumimoji="1" lang="en-US" altLang="ja-JP" sz="5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bench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lamb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556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bench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lamb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thumb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592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bench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lamb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thumb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crumbs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9800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shin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bench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lamb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comb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thumb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crumbs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plumber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8076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966</Words>
  <Application>Microsoft Office PowerPoint</Application>
  <PresentationFormat>ワイド画面</PresentationFormat>
  <Paragraphs>329</Paragraphs>
  <Slides>50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9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479</cp:revision>
  <cp:lastPrinted>2022-05-14T02:45:43Z</cp:lastPrinted>
  <dcterms:created xsi:type="dcterms:W3CDTF">2020-09-05T23:58:43Z</dcterms:created>
  <dcterms:modified xsi:type="dcterms:W3CDTF">2023-04-18T07:53:32Z</dcterms:modified>
</cp:coreProperties>
</file>