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405" r:id="rId2"/>
    <p:sldId id="266" r:id="rId3"/>
    <p:sldId id="1361" r:id="rId4"/>
    <p:sldId id="1414" r:id="rId5"/>
    <p:sldId id="1413" r:id="rId6"/>
    <p:sldId id="1412" r:id="rId7"/>
    <p:sldId id="1411" r:id="rId8"/>
    <p:sldId id="1410" r:id="rId9"/>
    <p:sldId id="1409" r:id="rId10"/>
    <p:sldId id="1408" r:id="rId11"/>
    <p:sldId id="1407" r:id="rId12"/>
    <p:sldId id="1406" r:id="rId13"/>
    <p:sldId id="785" r:id="rId14"/>
    <p:sldId id="470" r:id="rId15"/>
    <p:sldId id="820" r:id="rId16"/>
    <p:sldId id="1415" r:id="rId17"/>
    <p:sldId id="1416" r:id="rId18"/>
    <p:sldId id="1417" r:id="rId19"/>
    <p:sldId id="1418" r:id="rId20"/>
    <p:sldId id="1420" r:id="rId21"/>
    <p:sldId id="1426" r:id="rId22"/>
    <p:sldId id="1425" r:id="rId23"/>
    <p:sldId id="1424" r:id="rId24"/>
    <p:sldId id="1423" r:id="rId25"/>
    <p:sldId id="1422" r:id="rId26"/>
    <p:sldId id="1421" r:id="rId27"/>
    <p:sldId id="1191" r:id="rId28"/>
    <p:sldId id="1371" r:id="rId29"/>
    <p:sldId id="1429" r:id="rId30"/>
    <p:sldId id="1427" r:id="rId31"/>
    <p:sldId id="1428" r:id="rId32"/>
    <p:sldId id="286" r:id="rId33"/>
    <p:sldId id="283" r:id="rId34"/>
    <p:sldId id="402" r:id="rId35"/>
    <p:sldId id="652" r:id="rId36"/>
    <p:sldId id="297" r:id="rId37"/>
    <p:sldId id="1438" r:id="rId38"/>
    <p:sldId id="1353" r:id="rId39"/>
    <p:sldId id="1437" r:id="rId40"/>
    <p:sldId id="1436" r:id="rId41"/>
    <p:sldId id="1435" r:id="rId42"/>
    <p:sldId id="1434" r:id="rId43"/>
    <p:sldId id="1433" r:id="rId44"/>
    <p:sldId id="1432" r:id="rId45"/>
    <p:sldId id="1431" r:id="rId46"/>
    <p:sldId id="1430" r:id="rId47"/>
    <p:sldId id="1049" r:id="rId48"/>
    <p:sldId id="321" r:id="rId4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3784" autoAdjust="0"/>
  </p:normalViewPr>
  <p:slideViewPr>
    <p:cSldViewPr snapToGrid="0">
      <p:cViewPr varScale="1">
        <p:scale>
          <a:sx n="43" d="100"/>
          <a:sy n="43" d="100"/>
        </p:scale>
        <p:origin x="7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0" tIns="48000" rIns="96000" bIns="480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0" tIns="48000" rIns="96000" bIns="480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claw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dawn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prawn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mother</a:t>
            </a:r>
          </a:p>
        </p:txBody>
      </p:sp>
    </p:spTree>
    <p:extLst>
      <p:ext uri="{BB962C8B-B14F-4D97-AF65-F5344CB8AC3E}">
        <p14:creationId xmlns:p14="http://schemas.microsoft.com/office/powerpoint/2010/main" val="303601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claw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dawn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prawn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mother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father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2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claw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dawn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prawn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mother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father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strawberry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4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Alphabetical Order.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D182CF-823F-49E6-BFD1-55F442DE3121}"/>
              </a:ext>
            </a:extLst>
          </p:cNvPr>
          <p:cNvSpPr txBox="1"/>
          <p:nvPr/>
        </p:nvSpPr>
        <p:spPr>
          <a:xfrm>
            <a:off x="228600" y="7874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Aa Bb Cc Dd </a:t>
            </a:r>
            <a:r>
              <a:rPr kumimoji="1" lang="en-US" altLang="ja-JP" sz="7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endParaRPr kumimoji="1" lang="en-US" altLang="ja-JP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 Gg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Hh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Ii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Jj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Kk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Mm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Nn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Pp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Qq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Rr Ss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Uu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Vv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Ww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Xx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Yy</a:t>
            </a:r>
            <a:r>
              <a:rPr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endParaRPr kumimoji="1" lang="ja-JP" altLang="en-US" sz="7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7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Alphabetical Order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5F96E1-6B4F-4486-A4F5-809BFD1DFDEA}"/>
              </a:ext>
            </a:extLst>
          </p:cNvPr>
          <p:cNvSpPr txBox="1"/>
          <p:nvPr/>
        </p:nvSpPr>
        <p:spPr>
          <a:xfrm>
            <a:off x="381000" y="576943"/>
            <a:ext cx="10940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D  A  B  E</a:t>
            </a:r>
            <a:endParaRPr kumimoji="1" lang="ja-JP" altLang="en-US" sz="15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56C5F-81B1-4F7C-98FA-F9282F03C748}"/>
              </a:ext>
            </a:extLst>
          </p:cNvPr>
          <p:cNvSpPr txBox="1"/>
          <p:nvPr/>
        </p:nvSpPr>
        <p:spPr>
          <a:xfrm>
            <a:off x="1338942" y="3712028"/>
            <a:ext cx="96665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14299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5F96E1-6B4F-4486-A4F5-809BFD1DFDEA}"/>
              </a:ext>
            </a:extLst>
          </p:cNvPr>
          <p:cNvSpPr txBox="1"/>
          <p:nvPr/>
        </p:nvSpPr>
        <p:spPr>
          <a:xfrm>
            <a:off x="381000" y="576943"/>
            <a:ext cx="10940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D  A  B  E</a:t>
            </a:r>
            <a:endParaRPr kumimoji="1" lang="ja-JP" altLang="en-US" sz="15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56C5F-81B1-4F7C-98FA-F9282F03C748}"/>
              </a:ext>
            </a:extLst>
          </p:cNvPr>
          <p:cNvSpPr txBox="1"/>
          <p:nvPr/>
        </p:nvSpPr>
        <p:spPr>
          <a:xfrm>
            <a:off x="952500" y="3668485"/>
            <a:ext cx="1028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87251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5F96E1-6B4F-4486-A4F5-809BFD1DFDEA}"/>
              </a:ext>
            </a:extLst>
          </p:cNvPr>
          <p:cNvSpPr txBox="1"/>
          <p:nvPr/>
        </p:nvSpPr>
        <p:spPr>
          <a:xfrm>
            <a:off x="381000" y="576943"/>
            <a:ext cx="10940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D  A  B  E</a:t>
            </a:r>
            <a:endParaRPr kumimoji="1" lang="ja-JP" altLang="en-US" sz="15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56C5F-81B1-4F7C-98FA-F9282F03C748}"/>
              </a:ext>
            </a:extLst>
          </p:cNvPr>
          <p:cNvSpPr txBox="1"/>
          <p:nvPr/>
        </p:nvSpPr>
        <p:spPr>
          <a:xfrm>
            <a:off x="952500" y="3668485"/>
            <a:ext cx="1028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 B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5164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5F96E1-6B4F-4486-A4F5-809BFD1DFDEA}"/>
              </a:ext>
            </a:extLst>
          </p:cNvPr>
          <p:cNvSpPr txBox="1"/>
          <p:nvPr/>
        </p:nvSpPr>
        <p:spPr>
          <a:xfrm>
            <a:off x="381000" y="576943"/>
            <a:ext cx="10940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D  A  B  E</a:t>
            </a:r>
            <a:endParaRPr kumimoji="1" lang="ja-JP" altLang="en-US" sz="15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56C5F-81B1-4F7C-98FA-F9282F03C748}"/>
              </a:ext>
            </a:extLst>
          </p:cNvPr>
          <p:cNvSpPr txBox="1"/>
          <p:nvPr/>
        </p:nvSpPr>
        <p:spPr>
          <a:xfrm>
            <a:off x="952500" y="3668485"/>
            <a:ext cx="1028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 B   D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097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36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(Grammar 1)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5F96E1-6B4F-4486-A4F5-809BFD1DFDEA}"/>
              </a:ext>
            </a:extLst>
          </p:cNvPr>
          <p:cNvSpPr txBox="1"/>
          <p:nvPr/>
        </p:nvSpPr>
        <p:spPr>
          <a:xfrm>
            <a:off x="381000" y="576943"/>
            <a:ext cx="109401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D  A  B  E</a:t>
            </a:r>
            <a:endParaRPr kumimoji="1" lang="ja-JP" altLang="en-US" sz="15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56C5F-81B1-4F7C-98FA-F9282F03C748}"/>
              </a:ext>
            </a:extLst>
          </p:cNvPr>
          <p:cNvSpPr txBox="1"/>
          <p:nvPr/>
        </p:nvSpPr>
        <p:spPr>
          <a:xfrm>
            <a:off x="707571" y="3657600"/>
            <a:ext cx="1028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  B  D  E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ja-JP" altLang="en-US" sz="15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ja-JP" altLang="en-US" sz="15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5420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3E039-9812-484B-B297-64783EC241A0}"/>
              </a:ext>
            </a:extLst>
          </p:cNvPr>
          <p:cNvSpPr txBox="1"/>
          <p:nvPr/>
        </p:nvSpPr>
        <p:spPr>
          <a:xfrm>
            <a:off x="1687286" y="914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A B 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 D 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8F45-B09B-472D-B468-700E977BFEF7}"/>
              </a:ext>
            </a:extLst>
          </p:cNvPr>
          <p:cNvSpPr txBox="1"/>
          <p:nvPr/>
        </p:nvSpPr>
        <p:spPr>
          <a:xfrm>
            <a:off x="8447315" y="914399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 V T W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87948-E301-4188-84F3-E09967EC25FE}"/>
              </a:ext>
            </a:extLst>
          </p:cNvPr>
          <p:cNvSpPr txBox="1"/>
          <p:nvPr/>
        </p:nvSpPr>
        <p:spPr>
          <a:xfrm>
            <a:off x="5067300" y="914398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L K J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65A7C-2ABF-4488-A761-89C4536361A4}"/>
              </a:ext>
            </a:extLst>
          </p:cNvPr>
          <p:cNvSpPr txBox="1"/>
          <p:nvPr/>
        </p:nvSpPr>
        <p:spPr>
          <a:xfrm>
            <a:off x="5067300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A M 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51BD38-3349-41CF-8ED2-DAE90D23FD9D}"/>
              </a:ext>
            </a:extLst>
          </p:cNvPr>
          <p:cNvSpPr txBox="1"/>
          <p:nvPr/>
        </p:nvSpPr>
        <p:spPr>
          <a:xfrm>
            <a:off x="1687286" y="3679371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 H G  I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9A2AC5-EF46-42FA-A310-70CF146D0BEE}"/>
              </a:ext>
            </a:extLst>
          </p:cNvPr>
          <p:cNvSpPr txBox="1"/>
          <p:nvPr/>
        </p:nvSpPr>
        <p:spPr>
          <a:xfrm>
            <a:off x="8447314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 O Z Q</a:t>
            </a:r>
          </a:p>
        </p:txBody>
      </p:sp>
    </p:spTree>
    <p:extLst>
      <p:ext uri="{BB962C8B-B14F-4D97-AF65-F5344CB8AC3E}">
        <p14:creationId xmlns:p14="http://schemas.microsoft.com/office/powerpoint/2010/main" val="272798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3E039-9812-484B-B297-64783EC241A0}"/>
              </a:ext>
            </a:extLst>
          </p:cNvPr>
          <p:cNvSpPr txBox="1"/>
          <p:nvPr/>
        </p:nvSpPr>
        <p:spPr>
          <a:xfrm>
            <a:off x="1687286" y="914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A B 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 D 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8F45-B09B-472D-B468-700E977BFEF7}"/>
              </a:ext>
            </a:extLst>
          </p:cNvPr>
          <p:cNvSpPr txBox="1"/>
          <p:nvPr/>
        </p:nvSpPr>
        <p:spPr>
          <a:xfrm>
            <a:off x="8447315" y="914399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 V T W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87948-E301-4188-84F3-E09967EC25FE}"/>
              </a:ext>
            </a:extLst>
          </p:cNvPr>
          <p:cNvSpPr txBox="1"/>
          <p:nvPr/>
        </p:nvSpPr>
        <p:spPr>
          <a:xfrm>
            <a:off x="5067300" y="914398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L K J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 K L 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65A7C-2ABF-4488-A761-89C4536361A4}"/>
              </a:ext>
            </a:extLst>
          </p:cNvPr>
          <p:cNvSpPr txBox="1"/>
          <p:nvPr/>
        </p:nvSpPr>
        <p:spPr>
          <a:xfrm>
            <a:off x="5067300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A M 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51BD38-3349-41CF-8ED2-DAE90D23FD9D}"/>
              </a:ext>
            </a:extLst>
          </p:cNvPr>
          <p:cNvSpPr txBox="1"/>
          <p:nvPr/>
        </p:nvSpPr>
        <p:spPr>
          <a:xfrm>
            <a:off x="1687286" y="3679371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 H G  I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9A2AC5-EF46-42FA-A310-70CF146D0BEE}"/>
              </a:ext>
            </a:extLst>
          </p:cNvPr>
          <p:cNvSpPr txBox="1"/>
          <p:nvPr/>
        </p:nvSpPr>
        <p:spPr>
          <a:xfrm>
            <a:off x="8447314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 O Z Q</a:t>
            </a:r>
          </a:p>
        </p:txBody>
      </p:sp>
    </p:spTree>
    <p:extLst>
      <p:ext uri="{BB962C8B-B14F-4D97-AF65-F5344CB8AC3E}">
        <p14:creationId xmlns:p14="http://schemas.microsoft.com/office/powerpoint/2010/main" val="262379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3E039-9812-484B-B297-64783EC241A0}"/>
              </a:ext>
            </a:extLst>
          </p:cNvPr>
          <p:cNvSpPr txBox="1"/>
          <p:nvPr/>
        </p:nvSpPr>
        <p:spPr>
          <a:xfrm>
            <a:off x="1687286" y="914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A B 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 D 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8F45-B09B-472D-B468-700E977BFEF7}"/>
              </a:ext>
            </a:extLst>
          </p:cNvPr>
          <p:cNvSpPr txBox="1"/>
          <p:nvPr/>
        </p:nvSpPr>
        <p:spPr>
          <a:xfrm>
            <a:off x="8447315" y="914399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 V T 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U V 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87948-E301-4188-84F3-E09967EC25FE}"/>
              </a:ext>
            </a:extLst>
          </p:cNvPr>
          <p:cNvSpPr txBox="1"/>
          <p:nvPr/>
        </p:nvSpPr>
        <p:spPr>
          <a:xfrm>
            <a:off x="5067300" y="914398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L K J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 K L 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65A7C-2ABF-4488-A761-89C4536361A4}"/>
              </a:ext>
            </a:extLst>
          </p:cNvPr>
          <p:cNvSpPr txBox="1"/>
          <p:nvPr/>
        </p:nvSpPr>
        <p:spPr>
          <a:xfrm>
            <a:off x="5067300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A M 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51BD38-3349-41CF-8ED2-DAE90D23FD9D}"/>
              </a:ext>
            </a:extLst>
          </p:cNvPr>
          <p:cNvSpPr txBox="1"/>
          <p:nvPr/>
        </p:nvSpPr>
        <p:spPr>
          <a:xfrm>
            <a:off x="1687286" y="3679371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 H G  I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9A2AC5-EF46-42FA-A310-70CF146D0BEE}"/>
              </a:ext>
            </a:extLst>
          </p:cNvPr>
          <p:cNvSpPr txBox="1"/>
          <p:nvPr/>
        </p:nvSpPr>
        <p:spPr>
          <a:xfrm>
            <a:off x="8447314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 O Z Q</a:t>
            </a:r>
          </a:p>
        </p:txBody>
      </p:sp>
    </p:spTree>
    <p:extLst>
      <p:ext uri="{BB962C8B-B14F-4D97-AF65-F5344CB8AC3E}">
        <p14:creationId xmlns:p14="http://schemas.microsoft.com/office/powerpoint/2010/main" val="138171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3E039-9812-484B-B297-64783EC241A0}"/>
              </a:ext>
            </a:extLst>
          </p:cNvPr>
          <p:cNvSpPr txBox="1"/>
          <p:nvPr/>
        </p:nvSpPr>
        <p:spPr>
          <a:xfrm>
            <a:off x="1687286" y="914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A B 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 D 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8F45-B09B-472D-B468-700E977BFEF7}"/>
              </a:ext>
            </a:extLst>
          </p:cNvPr>
          <p:cNvSpPr txBox="1"/>
          <p:nvPr/>
        </p:nvSpPr>
        <p:spPr>
          <a:xfrm>
            <a:off x="8447315" y="914399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 V T 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U V 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87948-E301-4188-84F3-E09967EC25FE}"/>
              </a:ext>
            </a:extLst>
          </p:cNvPr>
          <p:cNvSpPr txBox="1"/>
          <p:nvPr/>
        </p:nvSpPr>
        <p:spPr>
          <a:xfrm>
            <a:off x="5067300" y="914398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L K J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 K L 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65A7C-2ABF-4488-A761-89C4536361A4}"/>
              </a:ext>
            </a:extLst>
          </p:cNvPr>
          <p:cNvSpPr txBox="1"/>
          <p:nvPr/>
        </p:nvSpPr>
        <p:spPr>
          <a:xfrm>
            <a:off x="5067300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A M 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51BD38-3349-41CF-8ED2-DAE90D23FD9D}"/>
              </a:ext>
            </a:extLst>
          </p:cNvPr>
          <p:cNvSpPr txBox="1"/>
          <p:nvPr/>
        </p:nvSpPr>
        <p:spPr>
          <a:xfrm>
            <a:off x="1687286" y="3679371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 H G  I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 H I J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9A2AC5-EF46-42FA-A310-70CF146D0BEE}"/>
              </a:ext>
            </a:extLst>
          </p:cNvPr>
          <p:cNvSpPr txBox="1"/>
          <p:nvPr/>
        </p:nvSpPr>
        <p:spPr>
          <a:xfrm>
            <a:off x="8447314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 O Z Q</a:t>
            </a:r>
          </a:p>
        </p:txBody>
      </p:sp>
    </p:spTree>
    <p:extLst>
      <p:ext uri="{BB962C8B-B14F-4D97-AF65-F5344CB8AC3E}">
        <p14:creationId xmlns:p14="http://schemas.microsoft.com/office/powerpoint/2010/main" val="35527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3E039-9812-484B-B297-64783EC241A0}"/>
              </a:ext>
            </a:extLst>
          </p:cNvPr>
          <p:cNvSpPr txBox="1"/>
          <p:nvPr/>
        </p:nvSpPr>
        <p:spPr>
          <a:xfrm>
            <a:off x="1687286" y="914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A B 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 D 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8F45-B09B-472D-B468-700E977BFEF7}"/>
              </a:ext>
            </a:extLst>
          </p:cNvPr>
          <p:cNvSpPr txBox="1"/>
          <p:nvPr/>
        </p:nvSpPr>
        <p:spPr>
          <a:xfrm>
            <a:off x="8447315" y="914399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 V T 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U V 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87948-E301-4188-84F3-E09967EC25FE}"/>
              </a:ext>
            </a:extLst>
          </p:cNvPr>
          <p:cNvSpPr txBox="1"/>
          <p:nvPr/>
        </p:nvSpPr>
        <p:spPr>
          <a:xfrm>
            <a:off x="5067300" y="914398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L K J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 K L 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65A7C-2ABF-4488-A761-89C4536361A4}"/>
              </a:ext>
            </a:extLst>
          </p:cNvPr>
          <p:cNvSpPr txBox="1"/>
          <p:nvPr/>
        </p:nvSpPr>
        <p:spPr>
          <a:xfrm>
            <a:off x="5067300" y="3581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A M 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D M 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51BD38-3349-41CF-8ED2-DAE90D23FD9D}"/>
              </a:ext>
            </a:extLst>
          </p:cNvPr>
          <p:cNvSpPr txBox="1"/>
          <p:nvPr/>
        </p:nvSpPr>
        <p:spPr>
          <a:xfrm>
            <a:off x="1687286" y="3679371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 H G  I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 H I J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9A2AC5-EF46-42FA-A310-70CF146D0BEE}"/>
              </a:ext>
            </a:extLst>
          </p:cNvPr>
          <p:cNvSpPr txBox="1"/>
          <p:nvPr/>
        </p:nvSpPr>
        <p:spPr>
          <a:xfrm>
            <a:off x="8447314" y="3581400"/>
            <a:ext cx="272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 O Z Q</a:t>
            </a:r>
          </a:p>
        </p:txBody>
      </p:sp>
    </p:spTree>
    <p:extLst>
      <p:ext uri="{BB962C8B-B14F-4D97-AF65-F5344CB8AC3E}">
        <p14:creationId xmlns:p14="http://schemas.microsoft.com/office/powerpoint/2010/main" val="80983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93E039-9812-484B-B297-64783EC241A0}"/>
              </a:ext>
            </a:extLst>
          </p:cNvPr>
          <p:cNvSpPr txBox="1"/>
          <p:nvPr/>
        </p:nvSpPr>
        <p:spPr>
          <a:xfrm>
            <a:off x="1687286" y="914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A B 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 D 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8F45-B09B-472D-B468-700E977BFEF7}"/>
              </a:ext>
            </a:extLst>
          </p:cNvPr>
          <p:cNvSpPr txBox="1"/>
          <p:nvPr/>
        </p:nvSpPr>
        <p:spPr>
          <a:xfrm>
            <a:off x="8447315" y="914399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 V T W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 U V W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C87948-E301-4188-84F3-E09967EC25FE}"/>
              </a:ext>
            </a:extLst>
          </p:cNvPr>
          <p:cNvSpPr txBox="1"/>
          <p:nvPr/>
        </p:nvSpPr>
        <p:spPr>
          <a:xfrm>
            <a:off x="5067300" y="914398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L K J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 K L 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A65A7C-2ABF-4488-A761-89C4536361A4}"/>
              </a:ext>
            </a:extLst>
          </p:cNvPr>
          <p:cNvSpPr txBox="1"/>
          <p:nvPr/>
        </p:nvSpPr>
        <p:spPr>
          <a:xfrm>
            <a:off x="5067300" y="3581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 A M D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D M 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51BD38-3349-41CF-8ED2-DAE90D23FD9D}"/>
              </a:ext>
            </a:extLst>
          </p:cNvPr>
          <p:cNvSpPr txBox="1"/>
          <p:nvPr/>
        </p:nvSpPr>
        <p:spPr>
          <a:xfrm>
            <a:off x="1687286" y="3679371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 H G  I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 H I J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9A2AC5-EF46-42FA-A310-70CF146D0BEE}"/>
              </a:ext>
            </a:extLst>
          </p:cNvPr>
          <p:cNvSpPr txBox="1"/>
          <p:nvPr/>
        </p:nvSpPr>
        <p:spPr>
          <a:xfrm>
            <a:off x="8447314" y="3581400"/>
            <a:ext cx="272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 O Z Q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 P Q Z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8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172782" y="2888496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Dictionary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089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F80D9-1F71-43D1-ABDB-696892E75A89}"/>
              </a:ext>
            </a:extLst>
          </p:cNvPr>
          <p:cNvSpPr txBox="1"/>
          <p:nvPr/>
        </p:nvSpPr>
        <p:spPr>
          <a:xfrm>
            <a:off x="620486" y="1404256"/>
            <a:ext cx="10951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Abadi" panose="020B0604020104020204" pitchFamily="34" charset="0"/>
              </a:rPr>
              <a:t>NOUN 	</a:t>
            </a:r>
            <a:r>
              <a:rPr lang="en-US" altLang="ja-JP" sz="5400" b="1" dirty="0">
                <a:solidFill>
                  <a:srgbClr val="FF0000"/>
                </a:solidFill>
                <a:latin typeface="Abadi" panose="020B0604020104020204" pitchFamily="34" charset="0"/>
              </a:rPr>
              <a:t>VERB</a:t>
            </a:r>
            <a:r>
              <a:rPr lang="en-US" altLang="ja-JP" sz="5400" b="1" dirty="0">
                <a:latin typeface="Abadi" panose="020B0604020104020204" pitchFamily="34" charset="0"/>
              </a:rPr>
              <a:t>		</a:t>
            </a:r>
            <a:r>
              <a:rPr kumimoji="1" lang="en-US" altLang="ja-JP" sz="5400" b="1" dirty="0">
                <a:solidFill>
                  <a:srgbClr val="FF66FF"/>
                </a:solidFill>
                <a:latin typeface="Abadi" panose="020B0604020104020204" pitchFamily="34" charset="0"/>
              </a:rPr>
              <a:t>PRONOUN</a:t>
            </a:r>
          </a:p>
          <a:p>
            <a:endParaRPr kumimoji="1" lang="en-US" altLang="ja-JP" sz="5400" b="1" dirty="0">
              <a:solidFill>
                <a:srgbClr val="FF66FF"/>
              </a:solidFill>
              <a:latin typeface="Abadi" panose="020B0604020104020204" pitchFamily="34" charset="0"/>
            </a:endParaRPr>
          </a:p>
          <a:p>
            <a:r>
              <a:rPr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		</a:t>
            </a:r>
            <a:r>
              <a:rPr kumimoji="1" lang="en-US" altLang="ja-JP" sz="5400" b="1" dirty="0">
                <a:solidFill>
                  <a:srgbClr val="FF6600"/>
                </a:solidFill>
                <a:latin typeface="Abadi" panose="020B0604020104020204" pitchFamily="34" charset="0"/>
              </a:rPr>
              <a:t>ADVERB</a:t>
            </a:r>
            <a:r>
              <a:rPr kumimoji="1" lang="en-US" altLang="ja-JP" sz="5400" b="1" dirty="0">
                <a:latin typeface="Abadi" panose="020B0604020104020204" pitchFamily="34" charset="0"/>
              </a:rPr>
              <a:t>	</a:t>
            </a:r>
          </a:p>
          <a:p>
            <a:endParaRPr lang="en-US" altLang="ja-JP" sz="5400" b="1" dirty="0">
              <a:solidFill>
                <a:srgbClr val="00B050"/>
              </a:solidFill>
              <a:latin typeface="Abadi" panose="020B0604020104020204" pitchFamily="34" charset="0"/>
            </a:endParaRPr>
          </a:p>
          <a:p>
            <a:r>
              <a:rPr lang="en-US" altLang="ja-JP" sz="5400" b="1" dirty="0">
                <a:solidFill>
                  <a:srgbClr val="00B050"/>
                </a:solidFill>
                <a:latin typeface="Abadi" panose="020B0604020104020204" pitchFamily="34" charset="0"/>
              </a:rPr>
              <a:t>PREPOSITION</a:t>
            </a:r>
            <a:r>
              <a:rPr lang="en-US" altLang="ja-JP" sz="5400" b="1" dirty="0">
                <a:latin typeface="Abadi" panose="020B0604020104020204" pitchFamily="34" charset="0"/>
              </a:rPr>
              <a:t>		</a:t>
            </a:r>
            <a:r>
              <a:rPr kumimoji="1" lang="en-US" altLang="ja-JP" sz="5400" b="1" dirty="0">
                <a:solidFill>
                  <a:srgbClr val="7030A0"/>
                </a:solidFill>
                <a:latin typeface="Abadi" panose="020B0604020104020204" pitchFamily="34" charset="0"/>
              </a:rPr>
              <a:t>CONJUNCTION</a:t>
            </a:r>
            <a:endParaRPr kumimoji="1" lang="ja-JP" altLang="en-US" sz="5400" b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2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Dictionary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9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82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CEFAE20-FFB4-4884-932B-8BD5D273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7" y="164172"/>
            <a:ext cx="11639266" cy="66938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9A0FB-F97E-4B8A-902E-272DB969A269}"/>
              </a:ext>
            </a:extLst>
          </p:cNvPr>
          <p:cNvSpPr txBox="1"/>
          <p:nvPr/>
        </p:nvSpPr>
        <p:spPr>
          <a:xfrm>
            <a:off x="1832610" y="2187647"/>
            <a:ext cx="4263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stable</a:t>
            </a:r>
            <a:endParaRPr kumimoji="1" lang="ja-JP" altLang="en-US" sz="8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13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CEFAE20-FFB4-4884-932B-8BD5D273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7" y="164172"/>
            <a:ext cx="11639266" cy="669382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E9A0FB-F97E-4B8A-902E-272DB969A269}"/>
              </a:ext>
            </a:extLst>
          </p:cNvPr>
          <p:cNvSpPr txBox="1"/>
          <p:nvPr/>
        </p:nvSpPr>
        <p:spPr>
          <a:xfrm>
            <a:off x="1832610" y="2187647"/>
            <a:ext cx="4263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stable</a:t>
            </a:r>
            <a:endParaRPr kumimoji="1" lang="ja-JP" altLang="en-US" sz="8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11E060-1DA1-4E4A-85C0-1D00D3405B35}"/>
              </a:ext>
            </a:extLst>
          </p:cNvPr>
          <p:cNvSpPr txBox="1"/>
          <p:nvPr/>
        </p:nvSpPr>
        <p:spPr>
          <a:xfrm>
            <a:off x="6799826" y="1488341"/>
            <a:ext cx="4263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271</a:t>
            </a:r>
          </a:p>
          <a:p>
            <a:r>
              <a:rPr kumimoji="1" lang="en-US" altLang="ja-JP" sz="8000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  <a:endParaRPr kumimoji="1" lang="ja-JP" altLang="en-US" sz="8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4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Family and Friends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mother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father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brother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grandma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grandpa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uncle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nephew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niece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cousin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friend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(Silent b) 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AF9B83-A33C-4C30-ADBA-E6CAD2B5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64" y="1425892"/>
            <a:ext cx="4006215" cy="400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251687" y="84543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lam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35549" y="4323301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thum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6387844" y="2136277"/>
            <a:ext cx="160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-235732" y="2249249"/>
            <a:ext cx="239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5961995" y="4374291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lim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shin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bench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lamb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comb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thumb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crumbs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plumber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climbing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mother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808658" y="1197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crum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879203" y="5471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3206646" y="4323302"/>
            <a:ext cx="238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clim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3110760" y="2249248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plum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BFD721F-5494-4FC2-B05F-B679505F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375">
            <a:off x="8462229" y="73992"/>
            <a:ext cx="1310342" cy="157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151E2EC-BF63-4F50-95F1-11C2D4D23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86" y="792379"/>
            <a:ext cx="1456869" cy="14568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2877934-349F-4E13-B8D5-EF491DD3D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192" y="4858263"/>
            <a:ext cx="2239410" cy="188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D65D3B4-ADA4-48F7-A49B-8D6CE9C00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579" y="692880"/>
            <a:ext cx="2253804" cy="151101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E965018-4FFB-4AB9-A794-AB7E75E3E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5579" y="2838882"/>
            <a:ext cx="2549175" cy="153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03B4A01-B335-4208-8238-E4178327E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29" y="5020622"/>
            <a:ext cx="1615440" cy="161544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76CE553-04D6-4F63-9EB2-B4BCC1D93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473" y="2924253"/>
            <a:ext cx="1875723" cy="103816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9F1F183-2B38-4B82-96BB-ADF0416E5A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288" y="2782608"/>
            <a:ext cx="1901260" cy="173787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B0F7DB2-12A7-4F46-A080-0CFB033AC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8177" y="505614"/>
            <a:ext cx="1649151" cy="173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DEC41CA-C735-4F6E-84AB-3815D9FC05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685" y="4971508"/>
            <a:ext cx="2023926" cy="11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Silent &lt;b&gt;</a:t>
            </a:r>
            <a:endParaRPr kumimoji="1" lang="en-US" altLang="ja-JP" sz="4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3701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A17E3E-38CE-4B57-8D6A-EF6EDED1B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90" y="1820227"/>
            <a:ext cx="3413932" cy="359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556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3701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8A6B6D-0E94-415F-B156-5F19A655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7362"/>
            <a:ext cx="3657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815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7F19BF-EC6F-4834-B2C5-B882FF6A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2443162"/>
            <a:ext cx="35623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8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61EE3D-6B03-4C74-B2A5-82A39C09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971674"/>
            <a:ext cx="5281582" cy="444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451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1660C0-4251-4E8E-A9DA-B1BD231C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84" y="3259472"/>
            <a:ext cx="42195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6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2E4B56-09EF-4EBF-B856-D09697B1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35" y="2247356"/>
            <a:ext cx="4164330" cy="41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4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 went to fit the sink.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37315B-BE1F-4B2F-819E-5343E597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30" y="3634740"/>
            <a:ext cx="4813570" cy="289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17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 went to fit the sink.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Some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fell on the carpet.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767400-8DFE-4BBB-9349-3A776D64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20" y="4320540"/>
            <a:ext cx="3354348" cy="22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0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com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6. 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er went to fit the sink.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Some crum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fell on the carpet.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They clim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up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the steep hill.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EEE34E-42C4-4D7B-ABE4-EC338195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20" y="4211222"/>
            <a:ext cx="2880360" cy="242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7742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35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271264" y="1473832"/>
            <a:ext cx="54780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 </a:t>
            </a:r>
            <a:endParaRPr kumimoji="1" lang="en-US" altLang="ja-JP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54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28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claw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8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claw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dawn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14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zip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men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pond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saw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claw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dawn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prawn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8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885</Words>
  <Application>Microsoft Office PowerPoint</Application>
  <PresentationFormat>ワイド画面</PresentationFormat>
  <Paragraphs>243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463</cp:revision>
  <cp:lastPrinted>2022-05-08T12:44:13Z</cp:lastPrinted>
  <dcterms:created xsi:type="dcterms:W3CDTF">2020-09-05T23:58:43Z</dcterms:created>
  <dcterms:modified xsi:type="dcterms:W3CDTF">2022-05-08T12:52:53Z</dcterms:modified>
</cp:coreProperties>
</file>