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3" r:id="rId3"/>
    <p:sldId id="758" r:id="rId4"/>
    <p:sldId id="785" r:id="rId5"/>
    <p:sldId id="784" r:id="rId6"/>
    <p:sldId id="783" r:id="rId7"/>
    <p:sldId id="782" r:id="rId8"/>
    <p:sldId id="781" r:id="rId9"/>
    <p:sldId id="780" r:id="rId10"/>
    <p:sldId id="779" r:id="rId11"/>
    <p:sldId id="778" r:id="rId12"/>
    <p:sldId id="777" r:id="rId13"/>
    <p:sldId id="258" r:id="rId14"/>
    <p:sldId id="709" r:id="rId15"/>
    <p:sldId id="794" r:id="rId16"/>
    <p:sldId id="805" r:id="rId17"/>
    <p:sldId id="797" r:id="rId18"/>
    <p:sldId id="798" r:id="rId19"/>
    <p:sldId id="801" r:id="rId20"/>
    <p:sldId id="800" r:id="rId21"/>
    <p:sldId id="802" r:id="rId22"/>
    <p:sldId id="799" r:id="rId23"/>
    <p:sldId id="803" r:id="rId24"/>
    <p:sldId id="795" r:id="rId25"/>
    <p:sldId id="804" r:id="rId26"/>
    <p:sldId id="423" r:id="rId27"/>
    <p:sldId id="354" r:id="rId28"/>
    <p:sldId id="355" r:id="rId29"/>
    <p:sldId id="349" r:id="rId30"/>
    <p:sldId id="260" r:id="rId31"/>
    <p:sldId id="769" r:id="rId32"/>
    <p:sldId id="793" r:id="rId33"/>
    <p:sldId id="792" r:id="rId34"/>
    <p:sldId id="791" r:id="rId35"/>
    <p:sldId id="790" r:id="rId36"/>
    <p:sldId id="789" r:id="rId37"/>
    <p:sldId id="788" r:id="rId38"/>
    <p:sldId id="787" r:id="rId39"/>
    <p:sldId id="786" r:id="rId40"/>
    <p:sldId id="332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1-26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round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mouth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saw</a:t>
            </a:r>
          </a:p>
        </p:txBody>
      </p:sp>
    </p:spTree>
    <p:extLst>
      <p:ext uri="{BB962C8B-B14F-4D97-AF65-F5344CB8AC3E}">
        <p14:creationId xmlns:p14="http://schemas.microsoft.com/office/powerpoint/2010/main" val="11523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round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mouth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put</a:t>
            </a:r>
          </a:p>
        </p:txBody>
      </p:sp>
    </p:spTree>
    <p:extLst>
      <p:ext uri="{BB962C8B-B14F-4D97-AF65-F5344CB8AC3E}">
        <p14:creationId xmlns:p14="http://schemas.microsoft.com/office/powerpoint/2010/main" val="5041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round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mouth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saw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put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10.outside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79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273208" y="116958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parts of speech.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Proper 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Common 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Pronouns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adjectives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6E7F96-C753-4E95-808F-A1DD395D1C9F}"/>
              </a:ext>
            </a:extLst>
          </p:cNvPr>
          <p:cNvSpPr txBox="1"/>
          <p:nvPr/>
        </p:nvSpPr>
        <p:spPr>
          <a:xfrm>
            <a:off x="797442" y="350874"/>
            <a:ext cx="468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A816AB-48D0-44CC-8A69-3C487B8FD028}"/>
              </a:ext>
            </a:extLst>
          </p:cNvPr>
          <p:cNvSpPr txBox="1"/>
          <p:nvPr/>
        </p:nvSpPr>
        <p:spPr>
          <a:xfrm>
            <a:off x="426720" y="1798320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8CE55-6A01-4D52-BA13-1E2FE8182EA3}"/>
              </a:ext>
            </a:extLst>
          </p:cNvPr>
          <p:cNvSpPr txBox="1"/>
          <p:nvPr/>
        </p:nvSpPr>
        <p:spPr>
          <a:xfrm>
            <a:off x="5791202" y="1798319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2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6E7F96-C753-4E95-808F-A1DD395D1C9F}"/>
              </a:ext>
            </a:extLst>
          </p:cNvPr>
          <p:cNvSpPr txBox="1"/>
          <p:nvPr/>
        </p:nvSpPr>
        <p:spPr>
          <a:xfrm>
            <a:off x="797442" y="350874"/>
            <a:ext cx="468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A816AB-48D0-44CC-8A69-3C487B8FD028}"/>
              </a:ext>
            </a:extLst>
          </p:cNvPr>
          <p:cNvSpPr txBox="1"/>
          <p:nvPr/>
        </p:nvSpPr>
        <p:spPr>
          <a:xfrm>
            <a:off x="426720" y="1798320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eat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fly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play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fish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read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dive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change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8CE55-6A01-4D52-BA13-1E2FE8182EA3}"/>
              </a:ext>
            </a:extLst>
          </p:cNvPr>
          <p:cNvSpPr txBox="1"/>
          <p:nvPr/>
        </p:nvSpPr>
        <p:spPr>
          <a:xfrm>
            <a:off x="5791202" y="1798319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6E7F96-C753-4E95-808F-A1DD395D1C9F}"/>
              </a:ext>
            </a:extLst>
          </p:cNvPr>
          <p:cNvSpPr txBox="1"/>
          <p:nvPr/>
        </p:nvSpPr>
        <p:spPr>
          <a:xfrm>
            <a:off x="797442" y="350874"/>
            <a:ext cx="468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A816AB-48D0-44CC-8A69-3C487B8FD028}"/>
              </a:ext>
            </a:extLst>
          </p:cNvPr>
          <p:cNvSpPr txBox="1"/>
          <p:nvPr/>
        </p:nvSpPr>
        <p:spPr>
          <a:xfrm>
            <a:off x="426720" y="1798320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swim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picnic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fish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read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chase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play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8CE55-6A01-4D52-BA13-1E2FE8182EA3}"/>
              </a:ext>
            </a:extLst>
          </p:cNvPr>
          <p:cNvSpPr txBox="1"/>
          <p:nvPr/>
        </p:nvSpPr>
        <p:spPr>
          <a:xfrm>
            <a:off x="5791202" y="1798319"/>
            <a:ext cx="398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catch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float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wait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dive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stand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shop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change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7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25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2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7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Hannah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swims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dives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sea.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Hannah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swims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dives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sea.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Hannah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swims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dives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sea.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boys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sandcastle and they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football.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6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CF107-3047-4991-B878-BE78BDDA48F3}"/>
              </a:ext>
            </a:extLst>
          </p:cNvPr>
          <p:cNvSpPr txBox="1"/>
          <p:nvPr/>
        </p:nvSpPr>
        <p:spPr>
          <a:xfrm>
            <a:off x="538716" y="474345"/>
            <a:ext cx="111110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Underline ate verbs in red.  There can be more than one verb in a sentence.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Jenny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smiled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her friend.</a:t>
            </a:r>
          </a:p>
          <a:p>
            <a:pPr marL="342900" indent="-342900">
              <a:buAutoNum type="arabicPeriod"/>
            </a:pP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sails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boat.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Hannah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swims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dives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sea.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boys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sandcastle and they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football.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9BD1AE-E125-41AA-8C49-BD0D845B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28778"/>
            <a:ext cx="4450080" cy="620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724402" y="-44463"/>
            <a:ext cx="23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98631" y="-55325"/>
            <a:ext cx="206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149914" y="4441644"/>
            <a:ext cx="162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-243850" y="2310330"/>
            <a:ext cx="25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967807" y="-44464"/>
            <a:ext cx="2300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9020435" y="305068"/>
            <a:ext cx="2957161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milk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brown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town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could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should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flowerpot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2874859" y="4435385"/>
            <a:ext cx="1522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96BE0-C2A7-4881-8FBA-9EBD3F2C0538}"/>
              </a:ext>
            </a:extLst>
          </p:cNvPr>
          <p:cNvSpPr txBox="1"/>
          <p:nvPr/>
        </p:nvSpPr>
        <p:spPr>
          <a:xfrm>
            <a:off x="1307830" y="4417015"/>
            <a:ext cx="1549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E01B35-FC43-4A5B-B06A-D4E6A68A5BFB}"/>
              </a:ext>
            </a:extLst>
          </p:cNvPr>
          <p:cNvSpPr txBox="1"/>
          <p:nvPr/>
        </p:nvSpPr>
        <p:spPr>
          <a:xfrm>
            <a:off x="4103518" y="2280131"/>
            <a:ext cx="223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6B46E3-0431-4683-B0FC-EC0BC413C49E}"/>
              </a:ext>
            </a:extLst>
          </p:cNvPr>
          <p:cNvSpPr txBox="1"/>
          <p:nvPr/>
        </p:nvSpPr>
        <p:spPr>
          <a:xfrm>
            <a:off x="1840851" y="2235005"/>
            <a:ext cx="2783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40865D-DDF2-46E5-817D-0D1F30D20405}"/>
              </a:ext>
            </a:extLst>
          </p:cNvPr>
          <p:cNvSpPr txBox="1"/>
          <p:nvPr/>
        </p:nvSpPr>
        <p:spPr>
          <a:xfrm>
            <a:off x="6321673" y="2174678"/>
            <a:ext cx="2630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C4D945-D549-4732-AB62-A129BACAA260}"/>
              </a:ext>
            </a:extLst>
          </p:cNvPr>
          <p:cNvSpPr txBox="1"/>
          <p:nvPr/>
        </p:nvSpPr>
        <p:spPr>
          <a:xfrm>
            <a:off x="4311176" y="4422595"/>
            <a:ext cx="1958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CCC37E-E50A-4231-8F78-06E41216C334}"/>
              </a:ext>
            </a:extLst>
          </p:cNvPr>
          <p:cNvSpPr txBox="1"/>
          <p:nvPr/>
        </p:nvSpPr>
        <p:spPr>
          <a:xfrm>
            <a:off x="6252751" y="-36"/>
            <a:ext cx="2783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592F91-E2C3-48A1-8384-17D21941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1" y="644248"/>
            <a:ext cx="1417198" cy="148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76E113E-7F8E-45F7-AE87-2334B655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16" y="652510"/>
            <a:ext cx="1414564" cy="14464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73B0A16-1AFE-4944-AA7B-5285BF0FA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094" y="631453"/>
            <a:ext cx="1370365" cy="17579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3E4DE6-F12F-4455-BA84-AA64288B7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60" y="499216"/>
            <a:ext cx="1714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25AD61-AAEB-4814-8F6B-B785FB966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1" y="5174521"/>
            <a:ext cx="923800" cy="103273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AA70BF7-01EA-40A0-9838-703843016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656" y="5122902"/>
            <a:ext cx="1627533" cy="11520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95BE742-B80E-41DA-8AFF-99FD501DB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0843" y="2929514"/>
            <a:ext cx="1422526" cy="13131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4FA8C79-09A3-4A11-BC1D-22959E8BD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705" y="3028928"/>
            <a:ext cx="2347053" cy="88495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BB3CECA-1103-44D4-95D7-8A049C729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77" y="2909761"/>
            <a:ext cx="1407943" cy="135260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C0F4346-C2CF-4205-91B2-0F4C1B4A18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0381" y="5179181"/>
            <a:ext cx="1365281" cy="99151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1B0269C-D352-40D9-A037-00984DA6A5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6664" y="2999695"/>
            <a:ext cx="1663922" cy="1362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2DCEE03-268F-4F22-8FB7-8DB797BC79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8263" y="5263497"/>
            <a:ext cx="623589" cy="82288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619F3D-6D4B-2303-B00A-3A07033EE1DD}"/>
              </a:ext>
            </a:extLst>
          </p:cNvPr>
          <p:cNvSpPr txBox="1"/>
          <p:nvPr/>
        </p:nvSpPr>
        <p:spPr>
          <a:xfrm>
            <a:off x="6120046" y="4478570"/>
            <a:ext cx="295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erpot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flowerpot clipart に対する画像結果">
            <a:extLst>
              <a:ext uri="{FF2B5EF4-FFF2-40B4-BE49-F238E27FC236}">
                <a16:creationId xmlns:a16="http://schemas.microsoft.com/office/drawing/2014/main" id="{6C2C4A66-E928-12BC-D4E2-F5F05543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25" y="5113516"/>
            <a:ext cx="1097315" cy="12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32080" y="143256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411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BD4759-9E02-42B0-88AE-96999EA2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37" y="1831363"/>
            <a:ext cx="5799425" cy="41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45C029-4938-452B-872D-901C27C1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54" y="2090618"/>
            <a:ext cx="4965133" cy="35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8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BA6297-0AC9-4311-980C-DD7E49E0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57" y="1465620"/>
            <a:ext cx="3776390" cy="48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D24B3B-630E-4BAE-BE9A-4ADED156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54" y="1934764"/>
            <a:ext cx="4531956" cy="41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3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5.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BA8EE5-7B81-45B9-A541-47F603F0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62" y="3015831"/>
            <a:ext cx="4248362" cy="34782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8C404B-2107-4F12-924D-0FA5E4F7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60" y="2991728"/>
            <a:ext cx="4249280" cy="34811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CDA975E-CF58-467F-B281-9890A099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2" y="3161641"/>
            <a:ext cx="424928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7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5.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6.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4C9738-18D9-4B21-B429-C95F35FC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85" y="3429000"/>
            <a:ext cx="6466945" cy="24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9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5.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6.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Come 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here.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4F8F93-904B-46E5-A99C-709E0771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27712"/>
            <a:ext cx="4834204" cy="27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6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5.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6.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Come 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here.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They went to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on the bus.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040A9E-8AE6-4D58-9D51-840CF51F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06" y="5035138"/>
            <a:ext cx="1786283" cy="18228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A6C549-9D1D-4529-8863-64EA9D75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993" y="5162550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46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18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5. 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6.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der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Come 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here.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They went to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on the bus.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She had a quick sh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6836DC-1A38-435C-914D-E968ED1F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22" y="2269830"/>
            <a:ext cx="3697583" cy="38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24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32080" y="143256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114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2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62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463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round</a:t>
            </a:r>
          </a:p>
        </p:txBody>
      </p:sp>
    </p:spTree>
    <p:extLst>
      <p:ext uri="{BB962C8B-B14F-4D97-AF65-F5344CB8AC3E}">
        <p14:creationId xmlns:p14="http://schemas.microsoft.com/office/powerpoint/2010/main" val="94607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round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mouth</a:t>
            </a:r>
          </a:p>
        </p:txBody>
      </p:sp>
    </p:spTree>
    <p:extLst>
      <p:ext uri="{BB962C8B-B14F-4D97-AF65-F5344CB8AC3E}">
        <p14:creationId xmlns:p14="http://schemas.microsoft.com/office/powerpoint/2010/main" val="258973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802</Words>
  <Application>Microsoft Office PowerPoint</Application>
  <PresentationFormat>ワイド画面</PresentationFormat>
  <Paragraphs>214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1-26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34</cp:revision>
  <dcterms:created xsi:type="dcterms:W3CDTF">2021-01-23T09:42:08Z</dcterms:created>
  <dcterms:modified xsi:type="dcterms:W3CDTF">2022-12-13T08:13:50Z</dcterms:modified>
</cp:coreProperties>
</file>