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3" r:id="rId3"/>
    <p:sldId id="675" r:id="rId4"/>
    <p:sldId id="718" r:id="rId5"/>
    <p:sldId id="717" r:id="rId6"/>
    <p:sldId id="716" r:id="rId7"/>
    <p:sldId id="715" r:id="rId8"/>
    <p:sldId id="714" r:id="rId9"/>
    <p:sldId id="713" r:id="rId10"/>
    <p:sldId id="712" r:id="rId11"/>
    <p:sldId id="711" r:id="rId12"/>
    <p:sldId id="710" r:id="rId13"/>
    <p:sldId id="402" r:id="rId14"/>
    <p:sldId id="258" r:id="rId15"/>
    <p:sldId id="730" r:id="rId16"/>
    <p:sldId id="727" r:id="rId17"/>
    <p:sldId id="709" r:id="rId18"/>
    <p:sldId id="728" r:id="rId19"/>
    <p:sldId id="731" r:id="rId20"/>
    <p:sldId id="739" r:id="rId21"/>
    <p:sldId id="738" r:id="rId22"/>
    <p:sldId id="737" r:id="rId23"/>
    <p:sldId id="736" r:id="rId24"/>
    <p:sldId id="735" r:id="rId25"/>
    <p:sldId id="734" r:id="rId26"/>
    <p:sldId id="733" r:id="rId27"/>
    <p:sldId id="732" r:id="rId28"/>
    <p:sldId id="423" r:id="rId29"/>
    <p:sldId id="354" r:id="rId30"/>
    <p:sldId id="349" r:id="rId31"/>
    <p:sldId id="355" r:id="rId32"/>
    <p:sldId id="260" r:id="rId33"/>
    <p:sldId id="684" r:id="rId34"/>
    <p:sldId id="726" r:id="rId35"/>
    <p:sldId id="725" r:id="rId36"/>
    <p:sldId id="724" r:id="rId37"/>
    <p:sldId id="723" r:id="rId38"/>
    <p:sldId id="722" r:id="rId39"/>
    <p:sldId id="721" r:id="rId40"/>
    <p:sldId id="720" r:id="rId41"/>
    <p:sldId id="719" r:id="rId42"/>
    <p:sldId id="332" r:id="rId4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Relationship Id="rId9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040" y="4653280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1-23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283308" y="111760"/>
            <a:ext cx="5895114" cy="678015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dry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crying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sky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more</a:t>
            </a:r>
          </a:p>
        </p:txBody>
      </p:sp>
    </p:spTree>
    <p:extLst>
      <p:ext uri="{BB962C8B-B14F-4D97-AF65-F5344CB8AC3E}">
        <p14:creationId xmlns:p14="http://schemas.microsoft.com/office/powerpoint/2010/main" val="150549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dry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crying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sky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more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before</a:t>
            </a:r>
          </a:p>
        </p:txBody>
      </p:sp>
    </p:spTree>
    <p:extLst>
      <p:ext uri="{BB962C8B-B14F-4D97-AF65-F5344CB8AC3E}">
        <p14:creationId xmlns:p14="http://schemas.microsoft.com/office/powerpoint/2010/main" val="353220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dry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crying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sky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more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before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myself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988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10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10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5D0A59-191C-445D-9CA7-EABA73018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60" y="1724152"/>
            <a:ext cx="4510405" cy="270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32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review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Initial blends.</a:t>
            </a: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learn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Final blends.</a:t>
            </a: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6079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49A0F1-0B69-44C8-BA2E-23882E8180D2}"/>
              </a:ext>
            </a:extLst>
          </p:cNvPr>
          <p:cNvSpPr txBox="1"/>
          <p:nvPr/>
        </p:nvSpPr>
        <p:spPr>
          <a:xfrm>
            <a:off x="3098800" y="10160"/>
            <a:ext cx="31089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dirty="0">
                <a:latin typeface="Abadi" panose="020B0604020104020204" pitchFamily="34" charset="0"/>
              </a:rPr>
              <a:t>la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mp</a:t>
            </a: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te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nt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si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nk</a:t>
            </a: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po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nd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tu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sk</a:t>
            </a: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ba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nk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fe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lt</a:t>
            </a: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mi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lk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7EF718-1903-4AF1-B20B-B6D35F50E4BA}"/>
              </a:ext>
            </a:extLst>
          </p:cNvPr>
          <p:cNvSpPr txBox="1"/>
          <p:nvPr/>
        </p:nvSpPr>
        <p:spPr>
          <a:xfrm>
            <a:off x="6096000" y="386080"/>
            <a:ext cx="2976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badi" panose="020B0604020104020204" pitchFamily="34" charset="0"/>
              </a:rPr>
              <a:t> fro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st</a:t>
            </a: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bu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mp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ha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nd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v</a:t>
            </a:r>
            <a:r>
              <a:rPr kumimoji="1" lang="en-US" altLang="ja-JP" sz="5400" dirty="0">
                <a:latin typeface="Abadi" panose="020B0604020104020204" pitchFamily="34" charset="0"/>
              </a:rPr>
              <a:t>e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st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wi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nd</a:t>
            </a: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co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ld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du</a:t>
            </a:r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</a:rPr>
              <a:t>st</a:t>
            </a:r>
            <a:endParaRPr kumimoji="1" lang="en-US" altLang="ja-JP" sz="5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4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5450209" y="1056640"/>
            <a:ext cx="5799947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latin typeface="+mj-lt"/>
                <a:ea typeface="+mj-ea"/>
                <a:cs typeface="+mj-cs"/>
              </a:rPr>
              <a:t>Final Consonant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latin typeface="+mj-lt"/>
                <a:ea typeface="+mj-ea"/>
                <a:cs typeface="+mj-cs"/>
              </a:rPr>
              <a:t>Blends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4A70A7-C12D-8DEB-A8DD-37FE9297A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468160" y="3522143"/>
            <a:ext cx="3418794" cy="333585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1057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1042" name="Picture 18" descr="stamp clipart に対する画像結果">
            <a:extLst>
              <a:ext uri="{FF2B5EF4-FFF2-40B4-BE49-F238E27FC236}">
                <a16:creationId xmlns:a16="http://schemas.microsoft.com/office/drawing/2014/main" id="{B9F4BD4E-35ED-B42E-BD79-8DB79F30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03083"/>
            <a:ext cx="1019662" cy="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9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22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1040" name="Picture 16" descr="post clipart に対する画像結果">
            <a:extLst>
              <a:ext uri="{FF2B5EF4-FFF2-40B4-BE49-F238E27FC236}">
                <a16:creationId xmlns:a16="http://schemas.microsoft.com/office/drawing/2014/main" id="{5617FA31-D90F-A0D7-EE64-C66A6BB0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7" y="1155541"/>
            <a:ext cx="901805" cy="9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mp clipart に対する画像結果">
            <a:extLst>
              <a:ext uri="{FF2B5EF4-FFF2-40B4-BE49-F238E27FC236}">
                <a16:creationId xmlns:a16="http://schemas.microsoft.com/office/drawing/2014/main" id="{B9F4BD4E-35ED-B42E-BD79-8DB79F30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03083"/>
            <a:ext cx="1019662" cy="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7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1038" name="Picture 14" descr="belt clipart に対する画像結果">
            <a:extLst>
              <a:ext uri="{FF2B5EF4-FFF2-40B4-BE49-F238E27FC236}">
                <a16:creationId xmlns:a16="http://schemas.microsoft.com/office/drawing/2014/main" id="{E2AD4003-251F-A71D-11CE-E04BEDD8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08" y="1137639"/>
            <a:ext cx="1095130" cy="7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st clipart に対する画像結果">
            <a:extLst>
              <a:ext uri="{FF2B5EF4-FFF2-40B4-BE49-F238E27FC236}">
                <a16:creationId xmlns:a16="http://schemas.microsoft.com/office/drawing/2014/main" id="{5617FA31-D90F-A0D7-EE64-C66A6BB0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7" y="1155541"/>
            <a:ext cx="901805" cy="9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mp clipart に対する画像結果">
            <a:extLst>
              <a:ext uri="{FF2B5EF4-FFF2-40B4-BE49-F238E27FC236}">
                <a16:creationId xmlns:a16="http://schemas.microsoft.com/office/drawing/2014/main" id="{B9F4BD4E-35ED-B42E-BD79-8DB79F30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03083"/>
            <a:ext cx="1019662" cy="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9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1036" name="Picture 12" descr="ant clipart に対する画像結果">
            <a:extLst>
              <a:ext uri="{FF2B5EF4-FFF2-40B4-BE49-F238E27FC236}">
                <a16:creationId xmlns:a16="http://schemas.microsoft.com/office/drawing/2014/main" id="{C51A89A9-29DC-61BD-A8F5-08380F5D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148883"/>
            <a:ext cx="818679" cy="8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lt clipart に対する画像結果">
            <a:extLst>
              <a:ext uri="{FF2B5EF4-FFF2-40B4-BE49-F238E27FC236}">
                <a16:creationId xmlns:a16="http://schemas.microsoft.com/office/drawing/2014/main" id="{E2AD4003-251F-A71D-11CE-E04BEDD8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08" y="1137639"/>
            <a:ext cx="1095130" cy="7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st clipart に対する画像結果">
            <a:extLst>
              <a:ext uri="{FF2B5EF4-FFF2-40B4-BE49-F238E27FC236}">
                <a16:creationId xmlns:a16="http://schemas.microsoft.com/office/drawing/2014/main" id="{5617FA31-D90F-A0D7-EE64-C66A6BB0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7" y="1155541"/>
            <a:ext cx="901805" cy="9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mp clipart に対する画像結果">
            <a:extLst>
              <a:ext uri="{FF2B5EF4-FFF2-40B4-BE49-F238E27FC236}">
                <a16:creationId xmlns:a16="http://schemas.microsoft.com/office/drawing/2014/main" id="{B9F4BD4E-35ED-B42E-BD79-8DB79F30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03083"/>
            <a:ext cx="1019662" cy="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06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1034" name="Picture 10" descr="nest clipart に対する画像結果">
            <a:extLst>
              <a:ext uri="{FF2B5EF4-FFF2-40B4-BE49-F238E27FC236}">
                <a16:creationId xmlns:a16="http://schemas.microsoft.com/office/drawing/2014/main" id="{36E04B57-635C-D4B2-37C1-AE3B20EA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08" y="3182092"/>
            <a:ext cx="1057029" cy="10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t clipart に対する画像結果">
            <a:extLst>
              <a:ext uri="{FF2B5EF4-FFF2-40B4-BE49-F238E27FC236}">
                <a16:creationId xmlns:a16="http://schemas.microsoft.com/office/drawing/2014/main" id="{C51A89A9-29DC-61BD-A8F5-08380F5D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148883"/>
            <a:ext cx="818679" cy="8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lt clipart に対する画像結果">
            <a:extLst>
              <a:ext uri="{FF2B5EF4-FFF2-40B4-BE49-F238E27FC236}">
                <a16:creationId xmlns:a16="http://schemas.microsoft.com/office/drawing/2014/main" id="{E2AD4003-251F-A71D-11CE-E04BEDD8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08" y="1137639"/>
            <a:ext cx="1095130" cy="7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st clipart に対する画像結果">
            <a:extLst>
              <a:ext uri="{FF2B5EF4-FFF2-40B4-BE49-F238E27FC236}">
                <a16:creationId xmlns:a16="http://schemas.microsoft.com/office/drawing/2014/main" id="{5617FA31-D90F-A0D7-EE64-C66A6BB0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7" y="1155541"/>
            <a:ext cx="901805" cy="9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mp clipart に対する画像結果">
            <a:extLst>
              <a:ext uri="{FF2B5EF4-FFF2-40B4-BE49-F238E27FC236}">
                <a16:creationId xmlns:a16="http://schemas.microsoft.com/office/drawing/2014/main" id="{B9F4BD4E-35ED-B42E-BD79-8DB79F30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03083"/>
            <a:ext cx="1019662" cy="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84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1032" name="Picture 8" descr="hand clipart に対する画像結果">
            <a:extLst>
              <a:ext uri="{FF2B5EF4-FFF2-40B4-BE49-F238E27FC236}">
                <a16:creationId xmlns:a16="http://schemas.microsoft.com/office/drawing/2014/main" id="{39ECF616-7F5E-FC46-99DE-4AF472D8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60" y="3261903"/>
            <a:ext cx="802640" cy="9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st clipart に対する画像結果">
            <a:extLst>
              <a:ext uri="{FF2B5EF4-FFF2-40B4-BE49-F238E27FC236}">
                <a16:creationId xmlns:a16="http://schemas.microsoft.com/office/drawing/2014/main" id="{36E04B57-635C-D4B2-37C1-AE3B20EA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08" y="3182092"/>
            <a:ext cx="1057029" cy="10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t clipart に対する画像結果">
            <a:extLst>
              <a:ext uri="{FF2B5EF4-FFF2-40B4-BE49-F238E27FC236}">
                <a16:creationId xmlns:a16="http://schemas.microsoft.com/office/drawing/2014/main" id="{C51A89A9-29DC-61BD-A8F5-08380F5D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148883"/>
            <a:ext cx="818679" cy="8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lt clipart に対する画像結果">
            <a:extLst>
              <a:ext uri="{FF2B5EF4-FFF2-40B4-BE49-F238E27FC236}">
                <a16:creationId xmlns:a16="http://schemas.microsoft.com/office/drawing/2014/main" id="{E2AD4003-251F-A71D-11CE-E04BEDD8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08" y="1137639"/>
            <a:ext cx="1095130" cy="7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st clipart に対する画像結果">
            <a:extLst>
              <a:ext uri="{FF2B5EF4-FFF2-40B4-BE49-F238E27FC236}">
                <a16:creationId xmlns:a16="http://schemas.microsoft.com/office/drawing/2014/main" id="{5617FA31-D90F-A0D7-EE64-C66A6BB0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7" y="1155541"/>
            <a:ext cx="901805" cy="9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mp clipart に対する画像結果">
            <a:extLst>
              <a:ext uri="{FF2B5EF4-FFF2-40B4-BE49-F238E27FC236}">
                <a16:creationId xmlns:a16="http://schemas.microsoft.com/office/drawing/2014/main" id="{B9F4BD4E-35ED-B42E-BD79-8DB79F30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03083"/>
            <a:ext cx="1019662" cy="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44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1030" name="Picture 6" descr="lamp clipart に対する画像結果">
            <a:extLst>
              <a:ext uri="{FF2B5EF4-FFF2-40B4-BE49-F238E27FC236}">
                <a16:creationId xmlns:a16="http://schemas.microsoft.com/office/drawing/2014/main" id="{D16827E2-E0AF-7ABE-1D16-D36D6092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61" y="5233747"/>
            <a:ext cx="734786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nd clipart に対する画像結果">
            <a:extLst>
              <a:ext uri="{FF2B5EF4-FFF2-40B4-BE49-F238E27FC236}">
                <a16:creationId xmlns:a16="http://schemas.microsoft.com/office/drawing/2014/main" id="{39ECF616-7F5E-FC46-99DE-4AF472D8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60" y="3261903"/>
            <a:ext cx="802640" cy="9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st clipart に対する画像結果">
            <a:extLst>
              <a:ext uri="{FF2B5EF4-FFF2-40B4-BE49-F238E27FC236}">
                <a16:creationId xmlns:a16="http://schemas.microsoft.com/office/drawing/2014/main" id="{36E04B57-635C-D4B2-37C1-AE3B20EA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08" y="3182092"/>
            <a:ext cx="1057029" cy="10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t clipart に対する画像結果">
            <a:extLst>
              <a:ext uri="{FF2B5EF4-FFF2-40B4-BE49-F238E27FC236}">
                <a16:creationId xmlns:a16="http://schemas.microsoft.com/office/drawing/2014/main" id="{C51A89A9-29DC-61BD-A8F5-08380F5D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148883"/>
            <a:ext cx="818679" cy="8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lt clipart に対する画像結果">
            <a:extLst>
              <a:ext uri="{FF2B5EF4-FFF2-40B4-BE49-F238E27FC236}">
                <a16:creationId xmlns:a16="http://schemas.microsoft.com/office/drawing/2014/main" id="{E2AD4003-251F-A71D-11CE-E04BEDD8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08" y="1137639"/>
            <a:ext cx="1095130" cy="7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st clipart に対する画像結果">
            <a:extLst>
              <a:ext uri="{FF2B5EF4-FFF2-40B4-BE49-F238E27FC236}">
                <a16:creationId xmlns:a16="http://schemas.microsoft.com/office/drawing/2014/main" id="{5617FA31-D90F-A0D7-EE64-C66A6BB0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7" y="1155541"/>
            <a:ext cx="901805" cy="9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mp clipart に対する画像結果">
            <a:extLst>
              <a:ext uri="{FF2B5EF4-FFF2-40B4-BE49-F238E27FC236}">
                <a16:creationId xmlns:a16="http://schemas.microsoft.com/office/drawing/2014/main" id="{B9F4BD4E-35ED-B42E-BD79-8DB79F30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03083"/>
            <a:ext cx="1019662" cy="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05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1028" name="Picture 4" descr="crisp clipart に対する画像結果">
            <a:extLst>
              <a:ext uri="{FF2B5EF4-FFF2-40B4-BE49-F238E27FC236}">
                <a16:creationId xmlns:a16="http://schemas.microsoft.com/office/drawing/2014/main" id="{93C2D785-4D64-6D60-8754-92821B20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233747"/>
            <a:ext cx="1052513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mp clipart に対する画像結果">
            <a:extLst>
              <a:ext uri="{FF2B5EF4-FFF2-40B4-BE49-F238E27FC236}">
                <a16:creationId xmlns:a16="http://schemas.microsoft.com/office/drawing/2014/main" id="{D16827E2-E0AF-7ABE-1D16-D36D6092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61" y="5233747"/>
            <a:ext cx="734786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nd clipart に対する画像結果">
            <a:extLst>
              <a:ext uri="{FF2B5EF4-FFF2-40B4-BE49-F238E27FC236}">
                <a16:creationId xmlns:a16="http://schemas.microsoft.com/office/drawing/2014/main" id="{39ECF616-7F5E-FC46-99DE-4AF472D8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60" y="3261903"/>
            <a:ext cx="802640" cy="9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st clipart に対する画像結果">
            <a:extLst>
              <a:ext uri="{FF2B5EF4-FFF2-40B4-BE49-F238E27FC236}">
                <a16:creationId xmlns:a16="http://schemas.microsoft.com/office/drawing/2014/main" id="{36E04B57-635C-D4B2-37C1-AE3B20EA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08" y="3182092"/>
            <a:ext cx="1057029" cy="10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t clipart に対する画像結果">
            <a:extLst>
              <a:ext uri="{FF2B5EF4-FFF2-40B4-BE49-F238E27FC236}">
                <a16:creationId xmlns:a16="http://schemas.microsoft.com/office/drawing/2014/main" id="{C51A89A9-29DC-61BD-A8F5-08380F5D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148883"/>
            <a:ext cx="818679" cy="8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lt clipart に対する画像結果">
            <a:extLst>
              <a:ext uri="{FF2B5EF4-FFF2-40B4-BE49-F238E27FC236}">
                <a16:creationId xmlns:a16="http://schemas.microsoft.com/office/drawing/2014/main" id="{E2AD4003-251F-A71D-11CE-E04BEDD8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08" y="1137639"/>
            <a:ext cx="1095130" cy="7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st clipart に対する画像結果">
            <a:extLst>
              <a:ext uri="{FF2B5EF4-FFF2-40B4-BE49-F238E27FC236}">
                <a16:creationId xmlns:a16="http://schemas.microsoft.com/office/drawing/2014/main" id="{5617FA31-D90F-A0D7-EE64-C66A6BB0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7" y="1155541"/>
            <a:ext cx="901805" cy="9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mp clipart に対する画像結果">
            <a:extLst>
              <a:ext uri="{FF2B5EF4-FFF2-40B4-BE49-F238E27FC236}">
                <a16:creationId xmlns:a16="http://schemas.microsoft.com/office/drawing/2014/main" id="{B9F4BD4E-35ED-B42E-BD79-8DB79F30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03083"/>
            <a:ext cx="1019662" cy="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1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39AF1-B559-49ED-BA9A-75020A19A6A1}"/>
              </a:ext>
            </a:extLst>
          </p:cNvPr>
          <p:cNvSpPr txBox="1"/>
          <p:nvPr/>
        </p:nvSpPr>
        <p:spPr>
          <a:xfrm>
            <a:off x="904240" y="152400"/>
            <a:ext cx="100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5400" b="1" dirty="0" err="1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CC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54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5BD63-50F4-4A0F-A829-34DFE810A933}"/>
              </a:ext>
            </a:extLst>
          </p:cNvPr>
          <p:cNvSpPr txBox="1"/>
          <p:nvPr/>
        </p:nvSpPr>
        <p:spPr>
          <a:xfrm>
            <a:off x="4572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3DF25-9F26-48BB-8FB3-4CAE3FCBC3F0}"/>
              </a:ext>
            </a:extLst>
          </p:cNvPr>
          <p:cNvSpPr txBox="1"/>
          <p:nvPr/>
        </p:nvSpPr>
        <p:spPr>
          <a:xfrm>
            <a:off x="457200" y="3102282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68C5A-F78E-4841-A36B-F20B8226A79E}"/>
              </a:ext>
            </a:extLst>
          </p:cNvPr>
          <p:cNvSpPr txBox="1"/>
          <p:nvPr/>
        </p:nvSpPr>
        <p:spPr>
          <a:xfrm>
            <a:off x="4572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EF770B-17FE-4B65-9F73-D620FF2109B9}"/>
              </a:ext>
            </a:extLst>
          </p:cNvPr>
          <p:cNvSpPr txBox="1"/>
          <p:nvPr/>
        </p:nvSpPr>
        <p:spPr>
          <a:xfrm>
            <a:off x="4470400" y="1075730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09DC1-55A4-4538-B23C-427287B5ED08}"/>
              </a:ext>
            </a:extLst>
          </p:cNvPr>
          <p:cNvSpPr txBox="1"/>
          <p:nvPr/>
        </p:nvSpPr>
        <p:spPr>
          <a:xfrm>
            <a:off x="8351520" y="1075729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EC6E8E-C1C4-4692-98CD-375FAED8A0EB}"/>
              </a:ext>
            </a:extLst>
          </p:cNvPr>
          <p:cNvSpPr txBox="1"/>
          <p:nvPr/>
        </p:nvSpPr>
        <p:spPr>
          <a:xfrm>
            <a:off x="447040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FD10-5631-4507-8898-BD70A5E81917}"/>
              </a:ext>
            </a:extLst>
          </p:cNvPr>
          <p:cNvSpPr txBox="1"/>
          <p:nvPr/>
        </p:nvSpPr>
        <p:spPr>
          <a:xfrm>
            <a:off x="8351520" y="3102281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BA218-7482-46C7-861B-94690F932059}"/>
              </a:ext>
            </a:extLst>
          </p:cNvPr>
          <p:cNvSpPr txBox="1"/>
          <p:nvPr/>
        </p:nvSpPr>
        <p:spPr>
          <a:xfrm>
            <a:off x="4470400" y="5128834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cri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89724-1B28-47DD-9F8D-B442556202EB}"/>
              </a:ext>
            </a:extLst>
          </p:cNvPr>
          <p:cNvSpPr txBox="1"/>
          <p:nvPr/>
        </p:nvSpPr>
        <p:spPr>
          <a:xfrm>
            <a:off x="8351520" y="5128833"/>
            <a:ext cx="3454400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1026" name="Picture 2" descr="tent clipart に対する画像結果">
            <a:extLst>
              <a:ext uri="{FF2B5EF4-FFF2-40B4-BE49-F238E27FC236}">
                <a16:creationId xmlns:a16="http://schemas.microsoft.com/office/drawing/2014/main" id="{59D25FDC-9187-AA26-941E-7947718B8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70" y="5233747"/>
            <a:ext cx="1085850" cy="7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sp clipart に対する画像結果">
            <a:extLst>
              <a:ext uri="{FF2B5EF4-FFF2-40B4-BE49-F238E27FC236}">
                <a16:creationId xmlns:a16="http://schemas.microsoft.com/office/drawing/2014/main" id="{93C2D785-4D64-6D60-8754-92821B20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233747"/>
            <a:ext cx="1052513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mp clipart に対する画像結果">
            <a:extLst>
              <a:ext uri="{FF2B5EF4-FFF2-40B4-BE49-F238E27FC236}">
                <a16:creationId xmlns:a16="http://schemas.microsoft.com/office/drawing/2014/main" id="{D16827E2-E0AF-7ABE-1D16-D36D6092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61" y="5233747"/>
            <a:ext cx="734786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nd clipart に対する画像結果">
            <a:extLst>
              <a:ext uri="{FF2B5EF4-FFF2-40B4-BE49-F238E27FC236}">
                <a16:creationId xmlns:a16="http://schemas.microsoft.com/office/drawing/2014/main" id="{39ECF616-7F5E-FC46-99DE-4AF472D8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60" y="3261903"/>
            <a:ext cx="802640" cy="9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st clipart に対する画像結果">
            <a:extLst>
              <a:ext uri="{FF2B5EF4-FFF2-40B4-BE49-F238E27FC236}">
                <a16:creationId xmlns:a16="http://schemas.microsoft.com/office/drawing/2014/main" id="{36E04B57-635C-D4B2-37C1-AE3B20EA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08" y="3182092"/>
            <a:ext cx="1057029" cy="10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t clipart に対する画像結果">
            <a:extLst>
              <a:ext uri="{FF2B5EF4-FFF2-40B4-BE49-F238E27FC236}">
                <a16:creationId xmlns:a16="http://schemas.microsoft.com/office/drawing/2014/main" id="{C51A89A9-29DC-61BD-A8F5-08380F5D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148883"/>
            <a:ext cx="818679" cy="8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lt clipart に対する画像結果">
            <a:extLst>
              <a:ext uri="{FF2B5EF4-FFF2-40B4-BE49-F238E27FC236}">
                <a16:creationId xmlns:a16="http://schemas.microsoft.com/office/drawing/2014/main" id="{E2AD4003-251F-A71D-11CE-E04BEDD8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08" y="1137639"/>
            <a:ext cx="1095130" cy="7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st clipart に対する画像結果">
            <a:extLst>
              <a:ext uri="{FF2B5EF4-FFF2-40B4-BE49-F238E27FC236}">
                <a16:creationId xmlns:a16="http://schemas.microsoft.com/office/drawing/2014/main" id="{5617FA31-D90F-A0D7-EE64-C66A6BB0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7" y="1155541"/>
            <a:ext cx="901805" cy="9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mp clipart に対する画像結果">
            <a:extLst>
              <a:ext uri="{FF2B5EF4-FFF2-40B4-BE49-F238E27FC236}">
                <a16:creationId xmlns:a16="http://schemas.microsoft.com/office/drawing/2014/main" id="{B9F4BD4E-35ED-B42E-BD79-8DB79F30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03083"/>
            <a:ext cx="1019662" cy="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4th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-28575" y="2179320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22809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748760D-4532-4C47-AC05-1644E216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1129890"/>
            <a:ext cx="7117095" cy="45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1778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556D3F-F9E0-4DD4-A96F-6A8297B9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86D4FF5D-6473-4BE3-A6EC-40CE2502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993888FB-861F-4B4A-819C-BEB6D558A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7" r="2" b="2"/>
          <a:stretch/>
        </p:blipFill>
        <p:spPr>
          <a:xfrm>
            <a:off x="6803647" y="1065276"/>
            <a:ext cx="4730214" cy="47274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5EABBED-2B80-4B13-A7A8-1D34C4A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3A7A746-A7C1-443C-9B24-406D22245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71425D-6031-4121-BA40-815DACCD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7A43343-A25B-49D5-9967-D5647ADF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66E434-22B6-48A1-BC19-A80163E81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5470CE2-E5F8-489C-84E9-775AE8D3E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435DD6-F0FB-492A-9267-CE09EC2C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17117C-64EA-4B8B-9DDC-D10E947C4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789708" y="1014574"/>
            <a:ext cx="5633531" cy="222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48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7F0ACC-D4C8-477C-90CF-341200616F54}"/>
              </a:ext>
            </a:extLst>
          </p:cNvPr>
          <p:cNvSpPr txBox="1"/>
          <p:nvPr/>
        </p:nvSpPr>
        <p:spPr>
          <a:xfrm>
            <a:off x="2521058" y="2128888"/>
            <a:ext cx="207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688028" y="-45407"/>
            <a:ext cx="323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yell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0" y="-11442"/>
            <a:ext cx="222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2626F9-4710-4AED-8B61-4EA08146D669}"/>
              </a:ext>
            </a:extLst>
          </p:cNvPr>
          <p:cNvSpPr txBox="1"/>
          <p:nvPr/>
        </p:nvSpPr>
        <p:spPr>
          <a:xfrm>
            <a:off x="5956966" y="1997778"/>
            <a:ext cx="270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D8BF3D-A1EC-4D2B-B5EB-B3657DD5855A}"/>
              </a:ext>
            </a:extLst>
          </p:cNvPr>
          <p:cNvSpPr txBox="1"/>
          <p:nvPr/>
        </p:nvSpPr>
        <p:spPr>
          <a:xfrm>
            <a:off x="5875507" y="-52486"/>
            <a:ext cx="286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86955" y="2173458"/>
            <a:ext cx="233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86955" y="4424834"/>
            <a:ext cx="25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elb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746320" y="4460141"/>
            <a:ext cx="2838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thr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　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879840" y="305068"/>
            <a:ext cx="3037840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ox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job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ulb</a:t>
            </a: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elb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ell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other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82F3D49-C21F-4E11-98A5-471C5EF1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440" y="1373565"/>
            <a:ext cx="901493" cy="9014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E3A8827-74D8-44EF-BDCD-618067FA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2" y="730627"/>
            <a:ext cx="2217685" cy="144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7D46C96-F611-4543-BD88-37AEE96FF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728" y="857096"/>
            <a:ext cx="2217685" cy="124452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0731CDE-61C5-4EBF-A260-8525A5D49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293" y="745205"/>
            <a:ext cx="2346019" cy="138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3A859E0-F88C-41E0-A364-BCE76DCE4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96" y="3165760"/>
            <a:ext cx="2403149" cy="145846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6DB5EEB-A58A-4187-B4FC-37DE6A437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960" y="2053045"/>
            <a:ext cx="1809473" cy="257117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462D282-42CA-4356-A6EA-C4FCD50DB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9237" y="5288188"/>
            <a:ext cx="1626670" cy="148115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987B1AE-5FE2-4DAB-BEF7-2C6D4B1CA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7731" y="2792852"/>
            <a:ext cx="1571029" cy="197519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B27463E-3729-4505-9C36-A39CB0A68D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116" y="5438278"/>
            <a:ext cx="1480565" cy="132567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E12E1AD-1B5A-4784-806A-EAA83E05F215}"/>
              </a:ext>
            </a:extLst>
          </p:cNvPr>
          <p:cNvSpPr txBox="1"/>
          <p:nvPr/>
        </p:nvSpPr>
        <p:spPr>
          <a:xfrm>
            <a:off x="6015773" y="4460141"/>
            <a:ext cx="270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152C83AD-4253-4264-9E79-B119B79345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9293" y="5288188"/>
            <a:ext cx="2563693" cy="165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FF5482-CE2D-457C-8790-27AC5807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92" y="2284297"/>
            <a:ext cx="5894928" cy="38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7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F9CE2A-ED5C-47FD-A214-B9B02908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920" y="1654952"/>
            <a:ext cx="3780625" cy="47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85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6BFEFA-A738-4EF1-A64B-E42B801D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41" y="1396884"/>
            <a:ext cx="4145372" cy="52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73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401261-4C3D-4EEE-BBB9-0E84C4D13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20" y="2686244"/>
            <a:ext cx="5955382" cy="35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39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1BC994-165E-436B-9347-2087357A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61" y="2851844"/>
            <a:ext cx="6170538" cy="37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9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thr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C69126-36A7-405F-82DC-5C7E9B02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76" y="2995083"/>
            <a:ext cx="3821247" cy="34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42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thr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has started sn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31636A-C23D-4AF9-A8DA-FA4575A8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222" y="4277360"/>
            <a:ext cx="3870177" cy="25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216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thr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has started sn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seeds have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well.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A77A7F-97AE-4F89-97D2-F65C6F1EB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186" y="4958080"/>
            <a:ext cx="2645814" cy="189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849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thr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has started sn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seeds have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well.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There is a sh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on Monday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80EC8E-BB65-4BF9-980A-A7835C5B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829" y="2453492"/>
            <a:ext cx="3800171" cy="22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8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58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84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dry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947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dry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crying</a:t>
            </a:r>
          </a:p>
        </p:txBody>
      </p:sp>
    </p:spTree>
    <p:extLst>
      <p:ext uri="{BB962C8B-B14F-4D97-AF65-F5344CB8AC3E}">
        <p14:creationId xmlns:p14="http://schemas.microsoft.com/office/powerpoint/2010/main" val="22385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dry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crying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sky</a:t>
            </a:r>
          </a:p>
        </p:txBody>
      </p:sp>
    </p:spTree>
    <p:extLst>
      <p:ext uri="{BB962C8B-B14F-4D97-AF65-F5344CB8AC3E}">
        <p14:creationId xmlns:p14="http://schemas.microsoft.com/office/powerpoint/2010/main" val="271781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838</Words>
  <Application>Microsoft Office PowerPoint</Application>
  <PresentationFormat>ワイド画面</PresentationFormat>
  <Paragraphs>431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0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Jolly Grammar 1-23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1-22</dc:title>
  <dc:creator>矢野 義紀</dc:creator>
  <cp:lastModifiedBy>矢野 義紀</cp:lastModifiedBy>
  <cp:revision>14</cp:revision>
  <dcterms:created xsi:type="dcterms:W3CDTF">2020-12-31T02:50:52Z</dcterms:created>
  <dcterms:modified xsi:type="dcterms:W3CDTF">2022-11-22T07:05:02Z</dcterms:modified>
</cp:coreProperties>
</file>