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273" r:id="rId3"/>
    <p:sldId id="650" r:id="rId4"/>
    <p:sldId id="683" r:id="rId5"/>
    <p:sldId id="682" r:id="rId6"/>
    <p:sldId id="681" r:id="rId7"/>
    <p:sldId id="680" r:id="rId8"/>
    <p:sldId id="679" r:id="rId9"/>
    <p:sldId id="678" r:id="rId10"/>
    <p:sldId id="677" r:id="rId11"/>
    <p:sldId id="676" r:id="rId12"/>
    <p:sldId id="675" r:id="rId13"/>
    <p:sldId id="258" r:id="rId14"/>
    <p:sldId id="693" r:id="rId15"/>
    <p:sldId id="694" r:id="rId16"/>
    <p:sldId id="711" r:id="rId17"/>
    <p:sldId id="696" r:id="rId18"/>
    <p:sldId id="703" r:id="rId19"/>
    <p:sldId id="699" r:id="rId20"/>
    <p:sldId id="704" r:id="rId21"/>
    <p:sldId id="700" r:id="rId22"/>
    <p:sldId id="705" r:id="rId23"/>
    <p:sldId id="701" r:id="rId24"/>
    <p:sldId id="706" r:id="rId25"/>
    <p:sldId id="702" r:id="rId26"/>
    <p:sldId id="707" r:id="rId27"/>
    <p:sldId id="708" r:id="rId28"/>
    <p:sldId id="712" r:id="rId29"/>
    <p:sldId id="709" r:id="rId30"/>
    <p:sldId id="713" r:id="rId31"/>
    <p:sldId id="721" r:id="rId32"/>
    <p:sldId id="720" r:id="rId33"/>
    <p:sldId id="722" r:id="rId34"/>
    <p:sldId id="719" r:id="rId35"/>
    <p:sldId id="718" r:id="rId36"/>
    <p:sldId id="717" r:id="rId37"/>
    <p:sldId id="716" r:id="rId38"/>
    <p:sldId id="715" r:id="rId39"/>
    <p:sldId id="714" r:id="rId40"/>
    <p:sldId id="423" r:id="rId41"/>
    <p:sldId id="692" r:id="rId42"/>
    <p:sldId id="354" r:id="rId43"/>
    <p:sldId id="723" r:id="rId44"/>
    <p:sldId id="349" r:id="rId45"/>
    <p:sldId id="260" r:id="rId46"/>
    <p:sldId id="660" r:id="rId47"/>
    <p:sldId id="691" r:id="rId48"/>
    <p:sldId id="690" r:id="rId49"/>
    <p:sldId id="689" r:id="rId50"/>
    <p:sldId id="688" r:id="rId51"/>
    <p:sldId id="687" r:id="rId52"/>
    <p:sldId id="686" r:id="rId53"/>
    <p:sldId id="685" r:id="rId54"/>
    <p:sldId id="684" r:id="rId55"/>
    <p:sldId id="332" r:id="rId5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18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D32AF-C69F-4487-B0E2-F48B153A6B21}" type="datetimeFigureOut">
              <a:rPr kumimoji="1" lang="ja-JP" altLang="en-US" smtClean="0"/>
              <a:t>2022/8/12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82216-9CE9-4566-90C1-232EA40644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7148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188188-8147-42D8-BFF1-F160094A6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18D41FB-5568-46BE-92A6-06CC63F649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A510E18-C8B9-4B34-8245-749081A2A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D5772-497F-41CD-8A81-111E2AB524DE}" type="datetimeFigureOut">
              <a:rPr kumimoji="1" lang="ja-JP" altLang="en-US" smtClean="0"/>
              <a:t>2022/8/12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E871F15-5FD8-45DB-BF41-DE3103A1E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4BCC356-0BD7-4ADB-98D5-C394C27AF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5343-EEC3-4227-8AEB-3DBDBA8CFC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131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812A93-73E9-4973-8688-8B2F76A33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3FBC2A7-8094-4DAD-842A-1F31DCF5C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E8ACD6C-A9C4-443B-B32E-A6A622166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D5772-497F-41CD-8A81-111E2AB524DE}" type="datetimeFigureOut">
              <a:rPr kumimoji="1" lang="ja-JP" altLang="en-US" smtClean="0"/>
              <a:t>2022/8/12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D173E32-2D32-479F-8760-D2BF1B063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D70E9A2-E4E4-4B8D-B455-9241B4550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5343-EEC3-4227-8AEB-3DBDBA8CFC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5591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0E63CE06-EF5E-4509-9BDB-A2C0C9F932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5DCBCD6-D228-449B-97C8-8D5499C14A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57C5ABF-EB8C-4C14-9534-6016FAF77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D5772-497F-41CD-8A81-111E2AB524DE}" type="datetimeFigureOut">
              <a:rPr kumimoji="1" lang="ja-JP" altLang="en-US" smtClean="0"/>
              <a:t>2022/8/12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DCAE6F2-F417-48CC-A00D-DDAA03931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4B23D47-37F2-4B3E-BC58-EBDA7FF9C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5343-EEC3-4227-8AEB-3DBDBA8CFC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247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4DE14C-7E66-4620-A238-EE6CDDC92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462DDF-3D00-4514-9EE6-5A8A88984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CF795F9-75F3-4342-91A1-75C35EB9F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D5772-497F-41CD-8A81-111E2AB524DE}" type="datetimeFigureOut">
              <a:rPr kumimoji="1" lang="ja-JP" altLang="en-US" smtClean="0"/>
              <a:t>2022/8/12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1395258-6229-485A-A43E-F34CF50D4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ACBD02F-DBF5-44FA-9659-52A605E45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5343-EEC3-4227-8AEB-3DBDBA8CFC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810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0BD073-E1DE-4288-9266-D23A3317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8D69B29-5469-41D5-B8D8-D9D3D04D4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529A65-2914-421A-9285-0BCBEE30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D5772-497F-41CD-8A81-111E2AB524DE}" type="datetimeFigureOut">
              <a:rPr kumimoji="1" lang="ja-JP" altLang="en-US" smtClean="0"/>
              <a:t>2022/8/12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4EC475-E9C7-4BDA-B6C3-DF483C4C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472DDF7-5470-445D-A35B-A4582C543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5343-EEC3-4227-8AEB-3DBDBA8CFC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0826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11F804-9361-4070-ADF7-C0EF55167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862B0D-2D13-41C4-8869-00A6288500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A7ED5A8-7F85-444C-BFAA-81B77A6FF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A570B01-0D06-446F-9BA4-0042A798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D5772-497F-41CD-8A81-111E2AB524DE}" type="datetimeFigureOut">
              <a:rPr kumimoji="1" lang="ja-JP" altLang="en-US" smtClean="0"/>
              <a:t>2022/8/12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F16CFDC-81AA-4577-913B-1E8AC33CE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617693C-AD97-4DE8-97FC-EAD68B974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5343-EEC3-4227-8AEB-3DBDBA8CFC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7287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5EEEA7-DD98-4BA5-A04A-A02634B01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12F643F-E719-49D6-9B7D-A71F201DB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C14407A-3A8A-4AA8-9A51-8BDF4FB81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A4FEFC0-DCF1-416C-B72B-189FF8E1BA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CD744F4-7E98-40CB-832F-0CF6872346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AD90E12-9D13-48A1-91DF-C5690BED1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D5772-497F-41CD-8A81-111E2AB524DE}" type="datetimeFigureOut">
              <a:rPr kumimoji="1" lang="ja-JP" altLang="en-US" smtClean="0"/>
              <a:t>2022/8/12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2CCB62A-3721-464C-B414-1E4B342A6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EEDF23A-20B6-49FF-94ED-C1CBDD5F3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5343-EEC3-4227-8AEB-3DBDBA8CFC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4657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8ED3A8-B1FD-4963-9D4C-754C485BB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D91846F-083C-4FED-9FA1-4E077F5EC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D5772-497F-41CD-8A81-111E2AB524DE}" type="datetimeFigureOut">
              <a:rPr kumimoji="1" lang="ja-JP" altLang="en-US" smtClean="0"/>
              <a:t>2022/8/12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F111F92-EFBA-4026-9420-E9C8F6698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F9DFFAE-7F88-42FC-B916-AA012355B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5343-EEC3-4227-8AEB-3DBDBA8CFC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0090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6AF32D3-3C21-44FC-ACB1-B523F3D2B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D5772-497F-41CD-8A81-111E2AB524DE}" type="datetimeFigureOut">
              <a:rPr kumimoji="1" lang="ja-JP" altLang="en-US" smtClean="0"/>
              <a:t>2022/8/12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ADE45D4-3541-4EC8-8018-7B54C4833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6F9F5B7-3ED4-4162-9262-81327ED4F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5343-EEC3-4227-8AEB-3DBDBA8CFC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0556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26A958-231D-4E72-8DCC-A114F697A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19D9C2-EC5E-410C-A0FC-105637E7E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7114238-7693-42BE-8B2F-D08444934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5D0EFEB-E83B-4DCC-B9B2-64B7B7639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D5772-497F-41CD-8A81-111E2AB524DE}" type="datetimeFigureOut">
              <a:rPr kumimoji="1" lang="ja-JP" altLang="en-US" smtClean="0"/>
              <a:t>2022/8/12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7893C7D-2432-4569-9652-8BDD92E25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E1917E3-1917-4E8E-9D52-686FAE53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5343-EEC3-4227-8AEB-3DBDBA8CFC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8088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4455FF-A37D-427E-935E-39517ACB4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E6C3566-9282-40A9-99F4-ADE888A7BF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B6F9704-AE44-474B-8642-C07D57299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A869B4D-4AA4-4A75-8D17-EBA193524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D5772-497F-41CD-8A81-111E2AB524DE}" type="datetimeFigureOut">
              <a:rPr kumimoji="1" lang="ja-JP" altLang="en-US" smtClean="0"/>
              <a:t>2022/8/12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42924FE-7D99-48CC-9692-E8B8F7C08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C5FF5B0-66D7-43DD-9647-E3517F4A8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5343-EEC3-4227-8AEB-3DBDBA8CFC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2869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6C942BA-F0C2-4EF4-B59F-E771A62D4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473EDD7-3D8A-49A0-B7DC-14983C970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04719F-2D4B-45A8-BBD3-E4EBDC9C55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D5772-497F-41CD-8A81-111E2AB524DE}" type="datetimeFigureOut">
              <a:rPr kumimoji="1" lang="ja-JP" altLang="en-US" smtClean="0"/>
              <a:t>2022/8/12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656C5DD-DF3E-4638-B16B-41264E57AE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21D5069-901E-4FEB-B6E0-DEE2CF637B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D5343-EEC3-4227-8AEB-3DBDBA8CFC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5481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C5B2271-EDBA-42D6-89AD-6C88E1EB4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7040" y="4653280"/>
            <a:ext cx="5111652" cy="1857804"/>
          </a:xfrm>
        </p:spPr>
        <p:txBody>
          <a:bodyPr>
            <a:normAutofit/>
          </a:bodyPr>
          <a:lstStyle/>
          <a:p>
            <a:pPr algn="l"/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Jolly Grammar 1-22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9B7F4DF-50BD-46C6-90CC-7DD829078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0"/>
          <a:stretch/>
        </p:blipFill>
        <p:spPr>
          <a:xfrm>
            <a:off x="283308" y="111760"/>
            <a:ext cx="5895114" cy="6780159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66730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C94F3E6-1FE0-4774-AF09-E34E7D395CCD}"/>
              </a:ext>
            </a:extLst>
          </p:cNvPr>
          <p:cNvSpPr txBox="1"/>
          <p:nvPr/>
        </p:nvSpPr>
        <p:spPr>
          <a:xfrm>
            <a:off x="172720" y="1442720"/>
            <a:ext cx="3677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lip</a:t>
            </a:r>
            <a:endParaRPr kumimoji="1" lang="en-US" altLang="ja-JP" sz="5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his</a:t>
            </a:r>
          </a:p>
          <a:p>
            <a:pPr marL="342900" indent="-342900">
              <a:buAutoNum type="arabicPeriod"/>
            </a:pPr>
            <a:r>
              <a:rPr kumimoji="1"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went</a:t>
            </a:r>
            <a:endParaRPr kumimoji="1" lang="en-US" altLang="ja-JP" sz="5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night</a:t>
            </a:r>
          </a:p>
          <a:p>
            <a:pPr marL="342900" indent="-342900">
              <a:buAutoNum type="arabicPeriod"/>
            </a:pPr>
            <a:r>
              <a:rPr kumimoji="1"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high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A47209A-9AAD-4E4B-B430-0C1EB9EB5077}"/>
              </a:ext>
            </a:extLst>
          </p:cNvPr>
          <p:cNvSpPr txBox="1"/>
          <p:nvPr/>
        </p:nvSpPr>
        <p:spPr>
          <a:xfrm>
            <a:off x="5334000" y="1442719"/>
            <a:ext cx="63398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6. might</a:t>
            </a:r>
          </a:p>
          <a:p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7. light</a:t>
            </a:r>
          </a:p>
          <a:p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8. any</a:t>
            </a:r>
          </a:p>
        </p:txBody>
      </p:sp>
    </p:spTree>
    <p:extLst>
      <p:ext uri="{BB962C8B-B14F-4D97-AF65-F5344CB8AC3E}">
        <p14:creationId xmlns:p14="http://schemas.microsoft.com/office/powerpoint/2010/main" val="1208002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C94F3E6-1FE0-4774-AF09-E34E7D395CCD}"/>
              </a:ext>
            </a:extLst>
          </p:cNvPr>
          <p:cNvSpPr txBox="1"/>
          <p:nvPr/>
        </p:nvSpPr>
        <p:spPr>
          <a:xfrm>
            <a:off x="172720" y="1442720"/>
            <a:ext cx="3677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lip</a:t>
            </a:r>
            <a:endParaRPr kumimoji="1" lang="en-US" altLang="ja-JP" sz="5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his</a:t>
            </a:r>
          </a:p>
          <a:p>
            <a:pPr marL="342900" indent="-342900">
              <a:buAutoNum type="arabicPeriod"/>
            </a:pPr>
            <a:r>
              <a:rPr kumimoji="1"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went</a:t>
            </a:r>
            <a:endParaRPr kumimoji="1" lang="en-US" altLang="ja-JP" sz="5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night</a:t>
            </a:r>
          </a:p>
          <a:p>
            <a:pPr marL="342900" indent="-342900">
              <a:buAutoNum type="arabicPeriod"/>
            </a:pPr>
            <a:r>
              <a:rPr kumimoji="1"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high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A47209A-9AAD-4E4B-B430-0C1EB9EB5077}"/>
              </a:ext>
            </a:extLst>
          </p:cNvPr>
          <p:cNvSpPr txBox="1"/>
          <p:nvPr/>
        </p:nvSpPr>
        <p:spPr>
          <a:xfrm>
            <a:off x="5334000" y="1442719"/>
            <a:ext cx="6339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6. might</a:t>
            </a:r>
          </a:p>
          <a:p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7. light</a:t>
            </a:r>
          </a:p>
          <a:p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8. any</a:t>
            </a:r>
          </a:p>
          <a:p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9. many</a:t>
            </a:r>
          </a:p>
        </p:txBody>
      </p:sp>
    </p:spTree>
    <p:extLst>
      <p:ext uri="{BB962C8B-B14F-4D97-AF65-F5344CB8AC3E}">
        <p14:creationId xmlns:p14="http://schemas.microsoft.com/office/powerpoint/2010/main" val="1072129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C94F3E6-1FE0-4774-AF09-E34E7D395CCD}"/>
              </a:ext>
            </a:extLst>
          </p:cNvPr>
          <p:cNvSpPr txBox="1"/>
          <p:nvPr/>
        </p:nvSpPr>
        <p:spPr>
          <a:xfrm>
            <a:off x="172720" y="1442720"/>
            <a:ext cx="3677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lip</a:t>
            </a:r>
            <a:endParaRPr kumimoji="1" lang="en-US" altLang="ja-JP" sz="5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his</a:t>
            </a:r>
          </a:p>
          <a:p>
            <a:pPr marL="342900" indent="-342900">
              <a:buAutoNum type="arabicPeriod"/>
            </a:pPr>
            <a:r>
              <a:rPr kumimoji="1"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went</a:t>
            </a:r>
            <a:endParaRPr kumimoji="1" lang="en-US" altLang="ja-JP" sz="5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night</a:t>
            </a:r>
          </a:p>
          <a:p>
            <a:pPr marL="342900" indent="-342900">
              <a:buAutoNum type="arabicPeriod"/>
            </a:pPr>
            <a:r>
              <a:rPr kumimoji="1"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high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A47209A-9AAD-4E4B-B430-0C1EB9EB5077}"/>
              </a:ext>
            </a:extLst>
          </p:cNvPr>
          <p:cNvSpPr txBox="1"/>
          <p:nvPr/>
        </p:nvSpPr>
        <p:spPr>
          <a:xfrm>
            <a:off x="5334000" y="1442719"/>
            <a:ext cx="63398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6. might</a:t>
            </a:r>
          </a:p>
          <a:p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7. light</a:t>
            </a:r>
          </a:p>
          <a:p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8. any</a:t>
            </a:r>
          </a:p>
          <a:p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9. many</a:t>
            </a:r>
          </a:p>
          <a:p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10. frightening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91778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66A5627-FD58-4EB0-931F-EEB9A826DE5A}"/>
              </a:ext>
            </a:extLst>
          </p:cNvPr>
          <p:cNvSpPr txBox="1"/>
          <p:nvPr/>
        </p:nvSpPr>
        <p:spPr>
          <a:xfrm>
            <a:off x="6746628" y="1783959"/>
            <a:ext cx="464525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+mj-lt"/>
                <a:ea typeface="+mj-ea"/>
                <a:cs typeface="+mj-cs"/>
              </a:rPr>
              <a:t>Let’s revise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latin typeface="+mj-lt"/>
                <a:ea typeface="+mj-ea"/>
                <a:cs typeface="+mj-cs"/>
              </a:rPr>
              <a:t>Common Nouns.</a:t>
            </a:r>
          </a:p>
        </p:txBody>
      </p:sp>
      <p:sp>
        <p:nvSpPr>
          <p:cNvPr id="24" name="Freeform: Shape 2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60C0365-076B-4E94-8531-9D5A83DBA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65" r="4895" b="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37522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3443F44-A718-4DB8-88F7-144DC2DBEEDC}"/>
              </a:ext>
            </a:extLst>
          </p:cNvPr>
          <p:cNvSpPr txBox="1"/>
          <p:nvPr/>
        </p:nvSpPr>
        <p:spPr>
          <a:xfrm>
            <a:off x="1452880" y="426720"/>
            <a:ext cx="889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horse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462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3443F44-A718-4DB8-88F7-144DC2DBEEDC}"/>
              </a:ext>
            </a:extLst>
          </p:cNvPr>
          <p:cNvSpPr txBox="1"/>
          <p:nvPr/>
        </p:nvSpPr>
        <p:spPr>
          <a:xfrm>
            <a:off x="1452880" y="426720"/>
            <a:ext cx="889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horse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24FAA6B-30FC-40DE-ACA4-088312AE9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046" y="426720"/>
            <a:ext cx="3893279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F58B7EB-EA51-40E4-B551-A3C18D0E0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880" y="3253124"/>
            <a:ext cx="6054172" cy="3401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EC7D0E0-31CF-4465-8EFE-8AAE2A7A7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913" y="139382"/>
            <a:ext cx="2537042" cy="3805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6BDB45C-60C2-4CCF-94A2-6B426E2A4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55" y="3017520"/>
            <a:ext cx="5354320" cy="4015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8337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66A5627-FD58-4EB0-931F-EEB9A826DE5A}"/>
              </a:ext>
            </a:extLst>
          </p:cNvPr>
          <p:cNvSpPr txBox="1"/>
          <p:nvPr/>
        </p:nvSpPr>
        <p:spPr>
          <a:xfrm>
            <a:off x="6746628" y="1783959"/>
            <a:ext cx="464525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+mj-lt"/>
                <a:ea typeface="+mj-ea"/>
                <a:cs typeface="+mj-cs"/>
              </a:rPr>
              <a:t>Let’s revise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latin typeface="+mj-lt"/>
                <a:ea typeface="+mj-ea"/>
                <a:cs typeface="+mj-cs"/>
              </a:rPr>
              <a:t>Adjectives too.</a:t>
            </a:r>
          </a:p>
        </p:txBody>
      </p:sp>
      <p:sp>
        <p:nvSpPr>
          <p:cNvPr id="24" name="Freeform: Shape 2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60C0365-076B-4E94-8531-9D5A83DBA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65" r="4895" b="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57589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E682E4F-5DD3-4145-BA83-871E17708957}"/>
              </a:ext>
            </a:extLst>
          </p:cNvPr>
          <p:cNvSpPr txBox="1"/>
          <p:nvPr/>
        </p:nvSpPr>
        <p:spPr>
          <a:xfrm>
            <a:off x="2026920" y="782320"/>
            <a:ext cx="8138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chair</a:t>
            </a:r>
            <a:endParaRPr kumimoji="1" lang="ja-JP" altLang="en-US" sz="6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260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E682E4F-5DD3-4145-BA83-871E17708957}"/>
              </a:ext>
            </a:extLst>
          </p:cNvPr>
          <p:cNvSpPr txBox="1"/>
          <p:nvPr/>
        </p:nvSpPr>
        <p:spPr>
          <a:xfrm>
            <a:off x="2026920" y="782320"/>
            <a:ext cx="8138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chair</a:t>
            </a:r>
            <a:endParaRPr kumimoji="1" lang="ja-JP" altLang="en-US" sz="6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28E2FA7-53C3-451D-9B18-3FE974D24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400" y="960744"/>
            <a:ext cx="2974196" cy="297419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5C3CD9C-F12D-4D6B-95DE-F8A2FA022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517" y="3429000"/>
            <a:ext cx="2839085" cy="324466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C78560C-39FB-4DC7-B945-24E4AB800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37" y="4572000"/>
            <a:ext cx="2143125" cy="214312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C6253B3-4035-45C5-B6BA-7B227C05A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0001" y="960744"/>
            <a:ext cx="1990725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52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E682E4F-5DD3-4145-BA83-871E17708957}"/>
              </a:ext>
            </a:extLst>
          </p:cNvPr>
          <p:cNvSpPr txBox="1"/>
          <p:nvPr/>
        </p:nvSpPr>
        <p:spPr>
          <a:xfrm>
            <a:off x="2026920" y="782320"/>
            <a:ext cx="8138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jumper</a:t>
            </a:r>
            <a:endParaRPr kumimoji="1" lang="ja-JP" altLang="en-US" sz="6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633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1779B3-3105-420B-A344-E5EC127F3878}"/>
              </a:ext>
            </a:extLst>
          </p:cNvPr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latin typeface="+mj-lt"/>
                <a:ea typeface="+mj-ea"/>
                <a:cs typeface="+mj-cs"/>
              </a:rPr>
              <a:t>Spelling Test </a:t>
            </a:r>
            <a:r>
              <a:rPr lang="en-US" altLang="ja-JP" sz="5400" b="1" dirty="0">
                <a:latin typeface="+mj-lt"/>
                <a:ea typeface="+mj-ea"/>
                <a:cs typeface="+mj-cs"/>
              </a:rPr>
              <a:t>21</a:t>
            </a:r>
            <a:endParaRPr kumimoji="1" lang="en-US" altLang="ja-JP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1155C17-FCF0-4724-BAB3-CCCB058E0F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2" r="2279" b="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44862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E682E4F-5DD3-4145-BA83-871E17708957}"/>
              </a:ext>
            </a:extLst>
          </p:cNvPr>
          <p:cNvSpPr txBox="1"/>
          <p:nvPr/>
        </p:nvSpPr>
        <p:spPr>
          <a:xfrm>
            <a:off x="2026920" y="782320"/>
            <a:ext cx="8138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jumper</a:t>
            </a:r>
            <a:endParaRPr kumimoji="1" lang="ja-JP" altLang="en-US" sz="6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0DD0C6F-CD52-45E5-9D48-792BBA1B6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475" y="1982152"/>
            <a:ext cx="1847850" cy="246697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6889ADC-DF52-4696-956E-3F81B88E4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222" y="3903999"/>
            <a:ext cx="1743075" cy="26289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A1886C0-13C2-4E17-ACF8-A30769DBC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1237" y="398845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17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E682E4F-5DD3-4145-BA83-871E17708957}"/>
              </a:ext>
            </a:extLst>
          </p:cNvPr>
          <p:cNvSpPr txBox="1"/>
          <p:nvPr/>
        </p:nvSpPr>
        <p:spPr>
          <a:xfrm>
            <a:off x="2026920" y="782320"/>
            <a:ext cx="8138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dog</a:t>
            </a:r>
            <a:endParaRPr kumimoji="1" lang="ja-JP" altLang="en-US" sz="6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085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E682E4F-5DD3-4145-BA83-871E17708957}"/>
              </a:ext>
            </a:extLst>
          </p:cNvPr>
          <p:cNvSpPr txBox="1"/>
          <p:nvPr/>
        </p:nvSpPr>
        <p:spPr>
          <a:xfrm>
            <a:off x="2026920" y="782320"/>
            <a:ext cx="8138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dog</a:t>
            </a:r>
            <a:endParaRPr kumimoji="1" lang="ja-JP" altLang="en-US" sz="6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C1A802D-E09E-43BC-89F6-67115768C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512" y="2505075"/>
            <a:ext cx="2466975" cy="184785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3087512-3CE2-4180-9C59-4783FDB8A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27" y="4752340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F969914-1892-448C-B51C-C696C1488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211" y="1906260"/>
            <a:ext cx="2847975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A8B75EB-C79B-4793-88CC-254CE59440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110" y="1643062"/>
            <a:ext cx="2324100" cy="1971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D2374A8-F487-43FF-AC64-C66ED88AD7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932" y="4752340"/>
            <a:ext cx="2847975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776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E682E4F-5DD3-4145-BA83-871E17708957}"/>
              </a:ext>
            </a:extLst>
          </p:cNvPr>
          <p:cNvSpPr txBox="1"/>
          <p:nvPr/>
        </p:nvSpPr>
        <p:spPr>
          <a:xfrm>
            <a:off x="2026920" y="782320"/>
            <a:ext cx="8138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scarf</a:t>
            </a:r>
            <a:endParaRPr kumimoji="1" lang="ja-JP" altLang="en-US" sz="6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638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E682E4F-5DD3-4145-BA83-871E17708957}"/>
              </a:ext>
            </a:extLst>
          </p:cNvPr>
          <p:cNvSpPr txBox="1"/>
          <p:nvPr/>
        </p:nvSpPr>
        <p:spPr>
          <a:xfrm>
            <a:off x="2026920" y="782320"/>
            <a:ext cx="8138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scarf</a:t>
            </a:r>
            <a:endParaRPr kumimoji="1" lang="ja-JP" altLang="en-US" sz="6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4B13AFF-2D5C-4138-8D13-337932ADB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797" y="1594628"/>
            <a:ext cx="2143125" cy="214312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50FACDC-BFA3-445E-82D9-A1726865A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793" y="1067422"/>
            <a:ext cx="1847850" cy="246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C8D5E05-E941-4988-BD81-FF6051659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557" y="4326889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3077156-54E3-4D01-ABB3-8C0F36997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1532" y="3737753"/>
            <a:ext cx="1628775" cy="280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6506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E682E4F-5DD3-4145-BA83-871E17708957}"/>
              </a:ext>
            </a:extLst>
          </p:cNvPr>
          <p:cNvSpPr txBox="1"/>
          <p:nvPr/>
        </p:nvSpPr>
        <p:spPr>
          <a:xfrm>
            <a:off x="2026920" y="782320"/>
            <a:ext cx="8138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cat</a:t>
            </a:r>
            <a:endParaRPr kumimoji="1" lang="ja-JP" altLang="en-US" sz="6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096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E682E4F-5DD3-4145-BA83-871E17708957}"/>
              </a:ext>
            </a:extLst>
          </p:cNvPr>
          <p:cNvSpPr txBox="1"/>
          <p:nvPr/>
        </p:nvSpPr>
        <p:spPr>
          <a:xfrm>
            <a:off x="2026920" y="782320"/>
            <a:ext cx="8138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cat</a:t>
            </a:r>
            <a:endParaRPr kumimoji="1" lang="ja-JP" altLang="en-US" sz="6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79A5D39-C40D-4EE7-8668-B8158C984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077" y="1677650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F6CFA5D-0506-4209-80E1-8A12BA6F7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3823" y="4798377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0866E8F-B835-4A09-9309-7DC870BAB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270" y="1677650"/>
            <a:ext cx="2790825" cy="1638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59D745E-A8F7-4211-A8B2-4AAC285D3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802" y="4798377"/>
            <a:ext cx="2352675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0703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CADEEA0-8696-416D-9846-1EDFBBDB0038}"/>
              </a:ext>
            </a:extLst>
          </p:cNvPr>
          <p:cNvSpPr txBox="1"/>
          <p:nvPr/>
        </p:nvSpPr>
        <p:spPr>
          <a:xfrm>
            <a:off x="690880" y="1536174"/>
            <a:ext cx="110439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He had a </a:t>
            </a:r>
            <a:r>
              <a:rPr kumimoji="1" lang="en-US" altLang="ja-JP" sz="6000" dirty="0">
                <a:uFill>
                  <a:solidFill>
                    <a:srgbClr val="0070C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little</a:t>
            </a:r>
            <a:r>
              <a:rPr kumimoji="1"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 dog.</a:t>
            </a:r>
          </a:p>
          <a:p>
            <a:endParaRPr lang="en-US" altLang="ja-JP" sz="6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She sat on the </a:t>
            </a:r>
            <a:r>
              <a:rPr lang="en-US" altLang="ja-JP" sz="6000" dirty="0">
                <a:uFill>
                  <a:solidFill>
                    <a:srgbClr val="0070C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red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 chair.</a:t>
            </a:r>
            <a:endParaRPr kumimoji="1" lang="ja-JP" altLang="en-US" sz="6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737F9EE-11BB-4D59-B6D8-1196190FB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521" y="2554444"/>
            <a:ext cx="4013199" cy="189584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FE40F8C-A052-4566-90F1-3F089ECD8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1745" y="664636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61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CADEEA0-8696-416D-9846-1EDFBBDB0038}"/>
              </a:ext>
            </a:extLst>
          </p:cNvPr>
          <p:cNvSpPr txBox="1"/>
          <p:nvPr/>
        </p:nvSpPr>
        <p:spPr>
          <a:xfrm>
            <a:off x="690880" y="1536174"/>
            <a:ext cx="110439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He had a </a:t>
            </a:r>
            <a:r>
              <a:rPr kumimoji="1" lang="en-US" altLang="ja-JP" sz="6000" u="heavy" dirty="0">
                <a:uFill>
                  <a:solidFill>
                    <a:srgbClr val="0070C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little</a:t>
            </a:r>
            <a:r>
              <a:rPr kumimoji="1"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6000" u="heavy" dirty="0">
                <a:latin typeface="Cavolini" panose="03000502040302020204" pitchFamily="66" charset="0"/>
                <a:cs typeface="Cavolini" panose="03000502040302020204" pitchFamily="66" charset="0"/>
              </a:rPr>
              <a:t>dog</a:t>
            </a:r>
            <a:r>
              <a:rPr kumimoji="1"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6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She sat on the </a:t>
            </a:r>
            <a:r>
              <a:rPr lang="en-US" altLang="ja-JP" sz="6000" u="heavy" dirty="0">
                <a:uFill>
                  <a:solidFill>
                    <a:srgbClr val="0070C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red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6000" u="heavy" dirty="0">
                <a:latin typeface="Cavolini" panose="03000502040302020204" pitchFamily="66" charset="0"/>
                <a:cs typeface="Cavolini" panose="03000502040302020204" pitchFamily="66" charset="0"/>
              </a:rPr>
              <a:t>chair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6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737F9EE-11BB-4D59-B6D8-1196190FB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521" y="2554444"/>
            <a:ext cx="4013199" cy="189584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FE40F8C-A052-4566-90F1-3F089ECD8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1745" y="664636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11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06965E5-D2CC-4044-B8B5-6B1F4B5C6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1616"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66A5627-FD58-4EB0-931F-EEB9A826DE5A}"/>
              </a:ext>
            </a:extLst>
          </p:cNvPr>
          <p:cNvSpPr txBox="1"/>
          <p:nvPr/>
        </p:nvSpPr>
        <p:spPr>
          <a:xfrm>
            <a:off x="5450209" y="1056640"/>
            <a:ext cx="5799947" cy="3494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8000" b="1" dirty="0">
                <a:latin typeface="+mj-lt"/>
                <a:ea typeface="+mj-ea"/>
                <a:cs typeface="+mj-cs"/>
              </a:rPr>
              <a:t>Activity Page: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8000" b="1" dirty="0">
                <a:latin typeface="+mj-lt"/>
                <a:ea typeface="+mj-ea"/>
                <a:cs typeface="+mj-cs"/>
              </a:rPr>
              <a:t>Adjectives</a:t>
            </a:r>
          </a:p>
        </p:txBody>
      </p:sp>
    </p:spTree>
    <p:extLst>
      <p:ext uri="{BB962C8B-B14F-4D97-AF65-F5344CB8AC3E}">
        <p14:creationId xmlns:p14="http://schemas.microsoft.com/office/powerpoint/2010/main" val="41729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C94F3E6-1FE0-4774-AF09-E34E7D395CCD}"/>
              </a:ext>
            </a:extLst>
          </p:cNvPr>
          <p:cNvSpPr txBox="1"/>
          <p:nvPr/>
        </p:nvSpPr>
        <p:spPr>
          <a:xfrm>
            <a:off x="172720" y="1442720"/>
            <a:ext cx="3677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lip</a:t>
            </a:r>
            <a:endParaRPr kumimoji="1" lang="en-US" altLang="ja-JP" sz="5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95754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29BE0D7-C629-4B94-A7D7-6513A1772239}"/>
              </a:ext>
            </a:extLst>
          </p:cNvPr>
          <p:cNvSpPr txBox="1"/>
          <p:nvPr/>
        </p:nvSpPr>
        <p:spPr>
          <a:xfrm>
            <a:off x="223520" y="396240"/>
            <a:ext cx="1145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 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spotty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snake hisses.</a:t>
            </a:r>
          </a:p>
        </p:txBody>
      </p:sp>
    </p:spTree>
    <p:extLst>
      <p:ext uri="{BB962C8B-B14F-4D97-AF65-F5344CB8AC3E}">
        <p14:creationId xmlns:p14="http://schemas.microsoft.com/office/powerpoint/2010/main" val="3474838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29BE0D7-C629-4B94-A7D7-6513A1772239}"/>
              </a:ext>
            </a:extLst>
          </p:cNvPr>
          <p:cNvSpPr txBox="1"/>
          <p:nvPr/>
        </p:nvSpPr>
        <p:spPr>
          <a:xfrm>
            <a:off x="223520" y="396240"/>
            <a:ext cx="11450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 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spotty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snake hisses.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My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green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shirt is new.</a:t>
            </a:r>
          </a:p>
        </p:txBody>
      </p:sp>
    </p:spTree>
    <p:extLst>
      <p:ext uri="{BB962C8B-B14F-4D97-AF65-F5344CB8AC3E}">
        <p14:creationId xmlns:p14="http://schemas.microsoft.com/office/powerpoint/2010/main" val="2813859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29BE0D7-C629-4B94-A7D7-6513A1772239}"/>
              </a:ext>
            </a:extLst>
          </p:cNvPr>
          <p:cNvSpPr txBox="1"/>
          <p:nvPr/>
        </p:nvSpPr>
        <p:spPr>
          <a:xfrm>
            <a:off x="223520" y="396240"/>
            <a:ext cx="11450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 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spotty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snake hisses.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My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green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shirt is new.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grumpy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dog barks. </a:t>
            </a:r>
          </a:p>
        </p:txBody>
      </p:sp>
    </p:spTree>
    <p:extLst>
      <p:ext uri="{BB962C8B-B14F-4D97-AF65-F5344CB8AC3E}">
        <p14:creationId xmlns:p14="http://schemas.microsoft.com/office/powerpoint/2010/main" val="531663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29BE0D7-C629-4B94-A7D7-6513A1772239}"/>
              </a:ext>
            </a:extLst>
          </p:cNvPr>
          <p:cNvSpPr txBox="1"/>
          <p:nvPr/>
        </p:nvSpPr>
        <p:spPr>
          <a:xfrm>
            <a:off x="223520" y="396240"/>
            <a:ext cx="114503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 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spotty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snake hisses.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My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green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shirt is new.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grumpy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dog barks. 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Her 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car stopped. </a:t>
            </a:r>
          </a:p>
        </p:txBody>
      </p:sp>
    </p:spTree>
    <p:extLst>
      <p:ext uri="{BB962C8B-B14F-4D97-AF65-F5344CB8AC3E}">
        <p14:creationId xmlns:p14="http://schemas.microsoft.com/office/powerpoint/2010/main" val="16689265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29BE0D7-C629-4B94-A7D7-6513A1772239}"/>
              </a:ext>
            </a:extLst>
          </p:cNvPr>
          <p:cNvSpPr txBox="1"/>
          <p:nvPr/>
        </p:nvSpPr>
        <p:spPr>
          <a:xfrm>
            <a:off x="223520" y="396240"/>
            <a:ext cx="114503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 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spotty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snake hisses.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My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green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shirt is new.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grumpy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dog barks. 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Her 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car stopped.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sky is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blue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  </a:t>
            </a:r>
            <a:endParaRPr lang="en-US" altLang="ja-JP" sz="40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3804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29BE0D7-C629-4B94-A7D7-6513A1772239}"/>
              </a:ext>
            </a:extLst>
          </p:cNvPr>
          <p:cNvSpPr txBox="1"/>
          <p:nvPr/>
        </p:nvSpPr>
        <p:spPr>
          <a:xfrm>
            <a:off x="223520" y="396240"/>
            <a:ext cx="114503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 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spotty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snake hisses.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My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green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shirt is new.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grumpy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dog barks. 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Her 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car stopped.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sky is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blue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 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orange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tree is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78540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29BE0D7-C629-4B94-A7D7-6513A1772239}"/>
              </a:ext>
            </a:extLst>
          </p:cNvPr>
          <p:cNvSpPr txBox="1"/>
          <p:nvPr/>
        </p:nvSpPr>
        <p:spPr>
          <a:xfrm>
            <a:off x="223520" y="396240"/>
            <a:ext cx="114503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 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spotty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snake hisses.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My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green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shirt is new.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grumpy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dog barks. 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Her 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car stopped.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sky is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blue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  </a:t>
            </a:r>
            <a:endParaRPr lang="en-US" altLang="ja-JP" sz="40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tree is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pink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flowers smell.   </a:t>
            </a:r>
          </a:p>
        </p:txBody>
      </p:sp>
    </p:spTree>
    <p:extLst>
      <p:ext uri="{BB962C8B-B14F-4D97-AF65-F5344CB8AC3E}">
        <p14:creationId xmlns:p14="http://schemas.microsoft.com/office/powerpoint/2010/main" val="9923628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29BE0D7-C629-4B94-A7D7-6513A1772239}"/>
              </a:ext>
            </a:extLst>
          </p:cNvPr>
          <p:cNvSpPr txBox="1"/>
          <p:nvPr/>
        </p:nvSpPr>
        <p:spPr>
          <a:xfrm>
            <a:off x="223520" y="396240"/>
            <a:ext cx="114503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 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spotty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snake hisses.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My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green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shirt is new.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grumpy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dog barks. 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Her 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car stopped.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sky is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blue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  </a:t>
            </a:r>
            <a:endParaRPr lang="en-US" altLang="ja-JP" sz="40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tree is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pink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flowers smell.  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film was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scary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3753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29BE0D7-C629-4B94-A7D7-6513A1772239}"/>
              </a:ext>
            </a:extLst>
          </p:cNvPr>
          <p:cNvSpPr txBox="1"/>
          <p:nvPr/>
        </p:nvSpPr>
        <p:spPr>
          <a:xfrm>
            <a:off x="223520" y="396240"/>
            <a:ext cx="114503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 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spotty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snake hisses.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My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green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shirt is new.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grumpy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dog barks. 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Her 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car stopped.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sky is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blue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  </a:t>
            </a:r>
            <a:endParaRPr lang="en-US" altLang="ja-JP" sz="40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tree is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pink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flowers smell.  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film was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scary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His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pink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balloon burst.</a:t>
            </a:r>
          </a:p>
        </p:txBody>
      </p:sp>
    </p:spTree>
    <p:extLst>
      <p:ext uri="{BB962C8B-B14F-4D97-AF65-F5344CB8AC3E}">
        <p14:creationId xmlns:p14="http://schemas.microsoft.com/office/powerpoint/2010/main" val="42672805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29BE0D7-C629-4B94-A7D7-6513A1772239}"/>
              </a:ext>
            </a:extLst>
          </p:cNvPr>
          <p:cNvSpPr txBox="1"/>
          <p:nvPr/>
        </p:nvSpPr>
        <p:spPr>
          <a:xfrm>
            <a:off x="223520" y="396240"/>
            <a:ext cx="1145032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 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spotty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snake hisses.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My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green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shirt is new.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grumpy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dog barks. 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Her </a:t>
            </a:r>
            <a:r>
              <a:rPr kumimoji="1"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car stopped.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sky is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blue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  </a:t>
            </a:r>
            <a:endParaRPr lang="en-US" altLang="ja-JP" sz="40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tree is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pink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flowers smell.  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film was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scary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His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pink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balloon burst.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My coat is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floral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and </a:t>
            </a:r>
            <a:r>
              <a:rPr lang="en-US" altLang="ja-JP" sz="40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pink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  </a:t>
            </a:r>
            <a:endParaRPr kumimoji="1" lang="ja-JP" altLang="en-US" sz="4000" b="1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430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C94F3E6-1FE0-4774-AF09-E34E7D395CCD}"/>
              </a:ext>
            </a:extLst>
          </p:cNvPr>
          <p:cNvSpPr txBox="1"/>
          <p:nvPr/>
        </p:nvSpPr>
        <p:spPr>
          <a:xfrm>
            <a:off x="172720" y="1442720"/>
            <a:ext cx="36779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lip</a:t>
            </a:r>
            <a:endParaRPr kumimoji="1" lang="en-US" altLang="ja-JP" sz="5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his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460265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2576842-75D6-466B-BE3D-38C094F825D6}"/>
              </a:ext>
            </a:extLst>
          </p:cNvPr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dirty="0">
                <a:latin typeface="+mj-lt"/>
                <a:ea typeface="+mj-ea"/>
                <a:cs typeface="+mj-cs"/>
              </a:rPr>
              <a:t>Tricky Words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aseline="30000" dirty="0">
                <a:latin typeface="+mj-lt"/>
                <a:ea typeface="+mj-ea"/>
                <a:cs typeface="+mj-cs"/>
              </a:rPr>
              <a:t>4th </a:t>
            </a:r>
            <a:r>
              <a:rPr lang="en-US" altLang="ja-JP" sz="5400" dirty="0">
                <a:latin typeface="+mj-lt"/>
                <a:ea typeface="+mj-ea"/>
                <a:cs typeface="+mj-cs"/>
              </a:rPr>
              <a:t>set</a:t>
            </a:r>
            <a:endParaRPr kumimoji="1" lang="en-US" altLang="ja-JP" sz="54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83173CF-15F3-431A-A4F7-A1421FD4DA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65" r="15026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12163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4556D3F-F9E0-4DD4-A96F-6A8297B92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929"/>
            <a:ext cx="12188952" cy="3490956"/>
            <a:chOff x="651279" y="598259"/>
            <a:chExt cx="10889442" cy="5680742"/>
          </a:xfrm>
        </p:grpSpPr>
        <p:sp>
          <p:nvSpPr>
            <p:cNvPr id="20" name="Color">
              <a:extLst>
                <a:ext uri="{FF2B5EF4-FFF2-40B4-BE49-F238E27FC236}">
                  <a16:creationId xmlns:a16="http://schemas.microsoft.com/office/drawing/2014/main" id="{86D4FF5D-6473-4BE3-A6EC-40CE250274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Color">
              <a:extLst>
                <a:ext uri="{FF2B5EF4-FFF2-40B4-BE49-F238E27FC236}">
                  <a16:creationId xmlns:a16="http://schemas.microsoft.com/office/drawing/2014/main" id="{993888FB-861F-4B4A-819C-BEB6D558A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A445BD67-3BF2-488F-ADB4-FE9AB8B972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26" r="5029" b="3"/>
          <a:stretch/>
        </p:blipFill>
        <p:spPr>
          <a:xfrm>
            <a:off x="6803647" y="1065276"/>
            <a:ext cx="4730214" cy="472744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5EABBED-2B80-4B13-A7A8-1D34C4A02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3A7A746-A7C1-443C-9B24-406D22245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D71425D-6031-4121-BA40-815DACCD0E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7A43343-A25B-49D5-9967-D5647ADF7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066E434-22B6-48A1-BC19-A80163E819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5470CE2-E5F8-489C-84E9-775AE8D3E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2435DD6-F0FB-492A-9267-CE09EC2C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17117C-64EA-4B8B-9DDC-D10E947C4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C1F0EFF-FC86-48E9-AD72-37CE04700DF0}"/>
              </a:ext>
            </a:extLst>
          </p:cNvPr>
          <p:cNvSpPr txBox="1"/>
          <p:nvPr/>
        </p:nvSpPr>
        <p:spPr>
          <a:xfrm>
            <a:off x="789708" y="1014574"/>
            <a:ext cx="5633531" cy="2226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4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Let’s revise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4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/ie/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4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&lt;ie&gt;&lt;i</a:t>
            </a:r>
            <a:r>
              <a:rPr lang="en-US" altLang="ja-JP" sz="44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-e</a:t>
            </a:r>
            <a:r>
              <a:rPr kumimoji="1" lang="en-US" altLang="ja-JP" sz="44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&gt;&lt;igh&gt;&lt;y&gt;</a:t>
            </a:r>
          </a:p>
        </p:txBody>
      </p:sp>
    </p:spTree>
    <p:extLst>
      <p:ext uri="{BB962C8B-B14F-4D97-AF65-F5344CB8AC3E}">
        <p14:creationId xmlns:p14="http://schemas.microsoft.com/office/powerpoint/2010/main" val="7733623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FBB9C6E-4A0F-4F20-BF1E-B005CECB6C26}"/>
              </a:ext>
            </a:extLst>
          </p:cNvPr>
          <p:cNvSpPr txBox="1"/>
          <p:nvPr/>
        </p:nvSpPr>
        <p:spPr>
          <a:xfrm>
            <a:off x="478155" y="1021080"/>
            <a:ext cx="6124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fr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6000" b="1" dirty="0">
                <a:latin typeface="Cavolini" panose="03000502040302020204" pitchFamily="66" charset="0"/>
                <a:cs typeface="Cavolini" panose="03000502040302020204" pitchFamily="66" charset="0"/>
              </a:rPr>
              <a:t>ing pan</a:t>
            </a:r>
            <a:endParaRPr kumimoji="1" lang="ja-JP" altLang="en-US" sz="6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CB0552E-5323-4B6E-8334-EA805A470976}"/>
              </a:ext>
            </a:extLst>
          </p:cNvPr>
          <p:cNvSpPr txBox="1"/>
          <p:nvPr/>
        </p:nvSpPr>
        <p:spPr>
          <a:xfrm>
            <a:off x="1706245" y="2413337"/>
            <a:ext cx="335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6000" dirty="0"/>
              <a:t>/</a:t>
            </a:r>
            <a:r>
              <a:rPr lang="en-US" altLang="ja-JP" sz="60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kumimoji="1" lang="en-US" altLang="ja-JP" sz="6000" dirty="0"/>
              <a:t>/</a:t>
            </a:r>
            <a:endParaRPr kumimoji="1" lang="ja-JP" altLang="en-US" sz="6000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E33ACF6-C002-41BB-B684-D68774287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605" y="3073063"/>
            <a:ext cx="6968733" cy="349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531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A8A6917-30B6-4E11-A5F0-1498D6EB3A18}"/>
              </a:ext>
            </a:extLst>
          </p:cNvPr>
          <p:cNvSpPr txBox="1"/>
          <p:nvPr/>
        </p:nvSpPr>
        <p:spPr>
          <a:xfrm>
            <a:off x="0" y="111110"/>
            <a:ext cx="2056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fr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y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volini" panose="03000502040302020204" pitchFamily="66" charset="0"/>
              <a:ea typeface="游ゴシック" panose="020B0400000000000000" pitchFamily="50" charset="-128"/>
              <a:cs typeface="Cavolini" panose="03000502040302020204" pitchFamily="66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D5B6204-06F8-4C7D-B1CC-00B1F170F1FB}"/>
              </a:ext>
            </a:extLst>
          </p:cNvPr>
          <p:cNvSpPr txBox="1"/>
          <p:nvPr/>
        </p:nvSpPr>
        <p:spPr>
          <a:xfrm>
            <a:off x="122777" y="4341915"/>
            <a:ext cx="2748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m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y</a:t>
            </a:r>
            <a:r>
              <a:rPr lang="en-US" altLang="ja-JP" sz="4000" b="1" dirty="0"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self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volini" panose="03000502040302020204" pitchFamily="66" charset="0"/>
              <a:ea typeface="游ゴシック" panose="020B0400000000000000" pitchFamily="50" charset="-128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B9B56FA-6811-427C-A610-82F0775BC85D}"/>
              </a:ext>
            </a:extLst>
          </p:cNvPr>
          <p:cNvSpPr txBox="1"/>
          <p:nvPr/>
        </p:nvSpPr>
        <p:spPr>
          <a:xfrm>
            <a:off x="8421703" y="305068"/>
            <a:ext cx="3555893" cy="6247864"/>
          </a:xfrm>
          <a:prstGeom prst="rect">
            <a:avLst/>
          </a:prstGeom>
          <a:noFill/>
          <a:ln w="76200">
            <a:solidFill>
              <a:srgbClr val="CC99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win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sit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volini" panose="03000502040302020204" pitchFamily="66" charset="0"/>
              <a:ea typeface="游ゴシック" panose="020B0400000000000000" pitchFamily="50" charset="-128"/>
              <a:cs typeface="Cavolini" panose="0300050204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dirty="0">
                <a:solidFill>
                  <a:prstClr val="black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stop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volini" panose="03000502040302020204" pitchFamily="66" charset="0"/>
              <a:ea typeface="游ゴシック" panose="020B0400000000000000" pitchFamily="50" charset="-128"/>
              <a:cs typeface="Cavolini" panose="0300050204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dirty="0"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fry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dry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crying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sky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more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before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dirty="0"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myself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FC9BC3F-27BA-4A28-8193-204AB33CEDC7}"/>
              </a:ext>
            </a:extLst>
          </p:cNvPr>
          <p:cNvSpPr txBox="1"/>
          <p:nvPr/>
        </p:nvSpPr>
        <p:spPr>
          <a:xfrm>
            <a:off x="2991718" y="33410"/>
            <a:ext cx="2386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cr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y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ing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volini" panose="03000502040302020204" pitchFamily="66" charset="0"/>
              <a:ea typeface="游ゴシック" panose="020B0400000000000000" pitchFamily="50" charset="-128"/>
              <a:cs typeface="Cavolini" panose="03000502040302020204" pitchFamily="66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EF8A94C-BE14-4EA2-B646-7C96D7822683}"/>
              </a:ext>
            </a:extLst>
          </p:cNvPr>
          <p:cNvSpPr txBox="1"/>
          <p:nvPr/>
        </p:nvSpPr>
        <p:spPr>
          <a:xfrm>
            <a:off x="3160762" y="4341915"/>
            <a:ext cx="1975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fl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y</a:t>
            </a:r>
            <a:r>
              <a:rPr lang="en-US" altLang="ja-JP" sz="4000" b="1" dirty="0"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ing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volini" panose="03000502040302020204" pitchFamily="66" charset="0"/>
              <a:ea typeface="游ゴシック" panose="020B0400000000000000" pitchFamily="50" charset="-128"/>
              <a:cs typeface="Cavolini" panose="03000502040302020204" pitchFamily="66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AA481FE-7163-4E36-83F1-651123847F1A}"/>
              </a:ext>
            </a:extLst>
          </p:cNvPr>
          <p:cNvSpPr txBox="1"/>
          <p:nvPr/>
        </p:nvSpPr>
        <p:spPr>
          <a:xfrm>
            <a:off x="2722500" y="2218440"/>
            <a:ext cx="197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600" b="1" dirty="0"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 sk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y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volini" panose="03000502040302020204" pitchFamily="66" charset="0"/>
              <a:ea typeface="游ゴシック" panose="020B0400000000000000" pitchFamily="50" charset="-128"/>
              <a:cs typeface="Cavolini" panose="03000502040302020204" pitchFamily="66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6F0421B-3E21-4267-B8CA-40C6062858CE}"/>
              </a:ext>
            </a:extLst>
          </p:cNvPr>
          <p:cNvSpPr txBox="1"/>
          <p:nvPr/>
        </p:nvSpPr>
        <p:spPr>
          <a:xfrm>
            <a:off x="5770095" y="60331"/>
            <a:ext cx="1842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m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y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volini" panose="03000502040302020204" pitchFamily="66" charset="0"/>
              <a:ea typeface="游ゴシック" panose="020B0400000000000000" pitchFamily="50" charset="-128"/>
              <a:cs typeface="Cavolini" panose="03000502040302020204" pitchFamily="66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90017CF-2CC5-4D59-B7B8-0F2DAAF8D55B}"/>
              </a:ext>
            </a:extLst>
          </p:cNvPr>
          <p:cNvSpPr txBox="1"/>
          <p:nvPr/>
        </p:nvSpPr>
        <p:spPr>
          <a:xfrm>
            <a:off x="283476" y="2255502"/>
            <a:ext cx="1568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dr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y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volini" panose="03000502040302020204" pitchFamily="66" charset="0"/>
              <a:ea typeface="游ゴシック" panose="020B0400000000000000" pitchFamily="50" charset="-128"/>
              <a:cs typeface="Cavolini" panose="03000502040302020204" pitchFamily="66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2A1D25AD-942E-4192-A0F6-BD3A3FDD23D0}"/>
              </a:ext>
            </a:extLst>
          </p:cNvPr>
          <p:cNvSpPr txBox="1"/>
          <p:nvPr/>
        </p:nvSpPr>
        <p:spPr>
          <a:xfrm>
            <a:off x="5770095" y="2187662"/>
            <a:ext cx="2018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pr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y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volini" panose="03000502040302020204" pitchFamily="66" charset="0"/>
              <a:ea typeface="游ゴシック" panose="020B0400000000000000" pitchFamily="50" charset="-128"/>
              <a:cs typeface="Cavolini" panose="03000502040302020204" pitchFamily="66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28BBF40B-B698-4F8C-9583-48D01396BEBF}"/>
              </a:ext>
            </a:extLst>
          </p:cNvPr>
          <p:cNvSpPr txBox="1"/>
          <p:nvPr/>
        </p:nvSpPr>
        <p:spPr>
          <a:xfrm>
            <a:off x="5956274" y="4230108"/>
            <a:ext cx="2409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tr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y</a:t>
            </a:r>
            <a:r>
              <a:rPr lang="en-US" altLang="ja-JP" sz="4000" b="1" dirty="0"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ing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volini" panose="03000502040302020204" pitchFamily="66" charset="0"/>
              <a:ea typeface="游ゴシック" panose="020B0400000000000000" pitchFamily="50" charset="-128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5EF5E20-3F1F-5EAD-6161-5C133B8B2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04" y="872581"/>
            <a:ext cx="1749601" cy="1164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78F72B7-8AD0-1337-34B8-739945888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538" y="673957"/>
            <a:ext cx="1206159" cy="158154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9B5C019-FD19-5EA8-2C8F-FAB0D5867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796" y="5049801"/>
            <a:ext cx="990375" cy="169455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227358B-EA98-A46A-BBC0-F186CEF13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675" y="2934093"/>
            <a:ext cx="1749601" cy="1394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4F80A0F-7AEC-2D93-064A-802B889682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6274" y="3029088"/>
            <a:ext cx="1750706" cy="1163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7F31121-562C-90D5-6C23-841A8393F1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3394" y="2834462"/>
            <a:ext cx="2097282" cy="1395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7573540-D648-DDE5-0C52-77BCE7B388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8203" y="5177568"/>
            <a:ext cx="1735974" cy="156679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6AD7153-8D22-8023-7A65-8B75B836DF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6688" y="5083218"/>
            <a:ext cx="1600977" cy="145173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FECD9AD-D8C4-5546-7619-2BF593C2D4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4692" y="761485"/>
            <a:ext cx="1290287" cy="149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927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4556D3F-F9E0-4DD4-A96F-6A8297B92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929"/>
            <a:ext cx="12188952" cy="3490956"/>
            <a:chOff x="651279" y="598259"/>
            <a:chExt cx="10889442" cy="5680742"/>
          </a:xfrm>
        </p:grpSpPr>
        <p:sp>
          <p:nvSpPr>
            <p:cNvPr id="20" name="Color">
              <a:extLst>
                <a:ext uri="{FF2B5EF4-FFF2-40B4-BE49-F238E27FC236}">
                  <a16:creationId xmlns:a16="http://schemas.microsoft.com/office/drawing/2014/main" id="{86D4FF5D-6473-4BE3-A6EC-40CE250274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Color">
              <a:extLst>
                <a:ext uri="{FF2B5EF4-FFF2-40B4-BE49-F238E27FC236}">
                  <a16:creationId xmlns:a16="http://schemas.microsoft.com/office/drawing/2014/main" id="{993888FB-861F-4B4A-819C-BEB6D558A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図 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53A8F511-27CE-4E83-A08C-D5D8AECF8E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7" r="2" b="2"/>
          <a:stretch/>
        </p:blipFill>
        <p:spPr>
          <a:xfrm>
            <a:off x="6803647" y="1065276"/>
            <a:ext cx="4730214" cy="472744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5EABBED-2B80-4B13-A7A8-1D34C4A02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3A7A746-A7C1-443C-9B24-406D22245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D71425D-6031-4121-BA40-815DACCD0E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7A43343-A25B-49D5-9967-D5647ADF7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066E434-22B6-48A1-BC19-A80163E819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5470CE2-E5F8-489C-84E9-775AE8D3E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2435DD6-F0FB-492A-9267-CE09EC2C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17117C-64EA-4B8B-9DDC-D10E947C4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C1F0EFF-FC86-48E9-AD72-37CE04700DF0}"/>
              </a:ext>
            </a:extLst>
          </p:cNvPr>
          <p:cNvSpPr txBox="1"/>
          <p:nvPr/>
        </p:nvSpPr>
        <p:spPr>
          <a:xfrm>
            <a:off x="789708" y="1014574"/>
            <a:ext cx="5633531" cy="2226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Activity page</a:t>
            </a:r>
            <a:endParaRPr kumimoji="1" lang="en-US" altLang="ja-JP" sz="4800" b="1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595268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6F06FF6-E647-4B90-9587-92A23CD19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1CC16AD-1CAB-40BA-9EF0-2529EDB53A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51" r="-1" b="-1"/>
          <a:stretch/>
        </p:blipFill>
        <p:spPr>
          <a:xfrm>
            <a:off x="7734082" y="2193455"/>
            <a:ext cx="2367545" cy="2239397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2EF921D5-511C-4DC5-B790-F7BD0854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E66D192E-0493-427F-AD26-8AA2E6C7C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93303922-F214-4A45-B3DE-04644F747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5679EF62-F54A-461E-AC2A-53AAE743A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258859" y="1118007"/>
            <a:ext cx="5634295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E31475-7B6E-456A-A802-35B346783F8C}"/>
              </a:ext>
            </a:extLst>
          </p:cNvPr>
          <p:cNvSpPr txBox="1"/>
          <p:nvPr/>
        </p:nvSpPr>
        <p:spPr>
          <a:xfrm>
            <a:off x="1570455" y="1426969"/>
            <a:ext cx="5158973" cy="30058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</a:t>
            </a:r>
            <a:r>
              <a:rPr kumimoji="1" lang="en-US" altLang="ja-JP" sz="5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ictation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88932C3-D212-412A-BF74-EA886693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11" y="2791041"/>
            <a:ext cx="915682" cy="86042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859C02E-91E4-4BAC-A6E8-388122EB6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356" y="2193455"/>
            <a:ext cx="1056319" cy="99257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FADB8C5-9F6B-4C96-A3A1-4568E4CC6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981" y="114154"/>
            <a:ext cx="903919" cy="84937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BD3AEBB-1903-4BC1-860F-EAD636DD8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185" y="4574943"/>
            <a:ext cx="815402" cy="76619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54C1C94-CE22-4ABD-BF13-366CFA3D6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012" y="592038"/>
            <a:ext cx="1066089" cy="105193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EDFB9AB-13E0-4174-8FAB-82EBFE6B4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970" y="4702603"/>
            <a:ext cx="1371011" cy="135281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4CF5AB0-267E-4CF6-87B8-0D25157CF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9760" y="146686"/>
            <a:ext cx="846074" cy="83484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6C1A61C9-DEB5-49ED-A3DA-F8E2D19297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9318" y="5373145"/>
            <a:ext cx="1118987" cy="144843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FE62E2EF-14C8-478D-9430-4A65FB397D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839" y="5409565"/>
            <a:ext cx="1118987" cy="144843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43FA3E32-8077-4A9B-96CC-D0BEDE0F9B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8899" y="5262879"/>
            <a:ext cx="1324283" cy="1448435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890DEBC4-44F0-4BF5-9E90-5F822E39E6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7364" y="5868621"/>
            <a:ext cx="934481" cy="934481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21DC0BC9-DCD3-40B0-A57E-8D3150F302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083" y="74800"/>
            <a:ext cx="1051938" cy="1051938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10BD3901-2B9F-4C00-A8E2-872DD277EC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8575" y="5522199"/>
            <a:ext cx="1118987" cy="122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32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317B5A-8217-497D-9A53-1C83C047B7CB}"/>
              </a:ext>
            </a:extLst>
          </p:cNvPr>
          <p:cNvSpPr txBox="1"/>
          <p:nvPr/>
        </p:nvSpPr>
        <p:spPr>
          <a:xfrm>
            <a:off x="704850" y="385154"/>
            <a:ext cx="11201718" cy="304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m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		</a:t>
            </a:r>
            <a:endParaRPr kumimoji="1"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endParaRPr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>
              <a:lnSpc>
                <a:spcPct val="150000"/>
              </a:lnSpc>
            </a:pPr>
            <a:endParaRPr kumimoji="1"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E481A2B-1F1E-4DC2-8991-2D31634CB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881" y="1701801"/>
            <a:ext cx="3890962" cy="450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828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317B5A-8217-497D-9A53-1C83C047B7CB}"/>
              </a:ext>
            </a:extLst>
          </p:cNvPr>
          <p:cNvSpPr txBox="1"/>
          <p:nvPr/>
        </p:nvSpPr>
        <p:spPr>
          <a:xfrm>
            <a:off x="704850" y="385154"/>
            <a:ext cx="11201718" cy="304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m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2.dr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endParaRPr kumimoji="1"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endParaRPr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>
              <a:lnSpc>
                <a:spcPct val="150000"/>
              </a:lnSpc>
            </a:pPr>
            <a:endParaRPr kumimoji="1"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537C745-C3F3-437C-9C06-3D4EA44C5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746" y="2203598"/>
            <a:ext cx="5363111" cy="42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406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317B5A-8217-497D-9A53-1C83C047B7CB}"/>
              </a:ext>
            </a:extLst>
          </p:cNvPr>
          <p:cNvSpPr txBox="1"/>
          <p:nvPr/>
        </p:nvSpPr>
        <p:spPr>
          <a:xfrm>
            <a:off x="704850" y="385154"/>
            <a:ext cx="11201718" cy="304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m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2.dr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	3.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pr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endParaRPr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>
              <a:lnSpc>
                <a:spcPct val="150000"/>
              </a:lnSpc>
            </a:pPr>
            <a:endParaRPr kumimoji="1"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A4E545C-18B6-414A-A4C9-CEA877193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290" y="2348922"/>
            <a:ext cx="5429420" cy="361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09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317B5A-8217-497D-9A53-1C83C047B7CB}"/>
              </a:ext>
            </a:extLst>
          </p:cNvPr>
          <p:cNvSpPr txBox="1"/>
          <p:nvPr/>
        </p:nvSpPr>
        <p:spPr>
          <a:xfrm>
            <a:off x="704850" y="385154"/>
            <a:ext cx="11201718" cy="304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m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2.dr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	3.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pr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4. cr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ing				</a:t>
            </a:r>
            <a:endParaRPr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>
              <a:lnSpc>
                <a:spcPct val="150000"/>
              </a:lnSpc>
            </a:pPr>
            <a:endParaRPr kumimoji="1"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157C8AD-29A2-4BC9-8CAA-A69BA4995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222" y="2123244"/>
            <a:ext cx="3321711" cy="434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3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C94F3E6-1FE0-4774-AF09-E34E7D395CCD}"/>
              </a:ext>
            </a:extLst>
          </p:cNvPr>
          <p:cNvSpPr txBox="1"/>
          <p:nvPr/>
        </p:nvSpPr>
        <p:spPr>
          <a:xfrm>
            <a:off x="172720" y="1442720"/>
            <a:ext cx="3677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lip</a:t>
            </a:r>
            <a:endParaRPr kumimoji="1" lang="en-US" altLang="ja-JP" sz="5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his</a:t>
            </a:r>
          </a:p>
          <a:p>
            <a:pPr marL="342900" indent="-342900">
              <a:buAutoNum type="arabicPeriod"/>
            </a:pPr>
            <a:r>
              <a:rPr kumimoji="1"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went</a:t>
            </a:r>
            <a:endParaRPr kumimoji="1" lang="en-US" altLang="ja-JP" sz="5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795764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317B5A-8217-497D-9A53-1C83C047B7CB}"/>
              </a:ext>
            </a:extLst>
          </p:cNvPr>
          <p:cNvSpPr txBox="1"/>
          <p:nvPr/>
        </p:nvSpPr>
        <p:spPr>
          <a:xfrm>
            <a:off x="704850" y="385154"/>
            <a:ext cx="11201718" cy="304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m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2.dr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	3.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pr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4. cr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ing		5. fl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ing		</a:t>
            </a:r>
            <a:endParaRPr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>
              <a:lnSpc>
                <a:spcPct val="150000"/>
              </a:lnSpc>
            </a:pPr>
            <a:endParaRPr kumimoji="1"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1ED8CAC-5F33-420A-85FD-8E1D9DF62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750" y="2820328"/>
            <a:ext cx="3956292" cy="357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057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317B5A-8217-497D-9A53-1C83C047B7CB}"/>
              </a:ext>
            </a:extLst>
          </p:cNvPr>
          <p:cNvSpPr txBox="1"/>
          <p:nvPr/>
        </p:nvSpPr>
        <p:spPr>
          <a:xfrm>
            <a:off x="704850" y="385154"/>
            <a:ext cx="11201718" cy="304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m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2.dr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	3.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pr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4. cr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ing		5. fl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ing		6. tr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ing </a:t>
            </a:r>
            <a:endParaRPr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>
              <a:lnSpc>
                <a:spcPct val="150000"/>
              </a:lnSpc>
            </a:pPr>
            <a:endParaRPr kumimoji="1"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D9F1216-837C-4AAD-80AE-E043FAC38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099" y="2895441"/>
            <a:ext cx="3932415" cy="357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545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317B5A-8217-497D-9A53-1C83C047B7CB}"/>
              </a:ext>
            </a:extLst>
          </p:cNvPr>
          <p:cNvSpPr txBox="1"/>
          <p:nvPr/>
        </p:nvSpPr>
        <p:spPr>
          <a:xfrm>
            <a:off x="704850" y="385154"/>
            <a:ext cx="11201718" cy="4056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m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2.dr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	3.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pr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4. cr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ing		5. fl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ing		6. tr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ing </a:t>
            </a:r>
            <a:endParaRPr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>
              <a:lnSpc>
                <a:spcPct val="150000"/>
              </a:lnSpc>
            </a:pPr>
            <a:endParaRPr kumimoji="1"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7.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We tr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not to cr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99B05E3-0DD9-4FA5-A9FB-6D21D3584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122" y="2705146"/>
            <a:ext cx="2991803" cy="2009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A2ABD02-B314-4E2B-A483-93364DA66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281" y="4457746"/>
            <a:ext cx="3443288" cy="2291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98104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317B5A-8217-497D-9A53-1C83C047B7CB}"/>
              </a:ext>
            </a:extLst>
          </p:cNvPr>
          <p:cNvSpPr txBox="1"/>
          <p:nvPr/>
        </p:nvSpPr>
        <p:spPr>
          <a:xfrm>
            <a:off x="704850" y="385154"/>
            <a:ext cx="11201718" cy="5072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m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2.dr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	3.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pr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4. cr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ing		5. fl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ing		6. tr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ing </a:t>
            </a:r>
            <a:endParaRPr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>
              <a:lnSpc>
                <a:spcPct val="150000"/>
              </a:lnSpc>
            </a:pPr>
            <a:endParaRPr kumimoji="1"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7.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We tr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not to cr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8. They are fl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ing with me.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EDBB562-DF8D-4FA5-9129-726BD8194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670" y="2567592"/>
            <a:ext cx="3201980" cy="288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121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317B5A-8217-497D-9A53-1C83C047B7CB}"/>
              </a:ext>
            </a:extLst>
          </p:cNvPr>
          <p:cNvSpPr txBox="1"/>
          <p:nvPr/>
        </p:nvSpPr>
        <p:spPr>
          <a:xfrm>
            <a:off x="704850" y="385154"/>
            <a:ext cx="11201718" cy="608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m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2.dr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	3.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pr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4. cr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ing		5. fl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ing		6. tr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ing </a:t>
            </a:r>
            <a:endParaRPr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>
              <a:lnSpc>
                <a:spcPct val="150000"/>
              </a:lnSpc>
            </a:pPr>
            <a:endParaRPr kumimoji="1"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7.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We tr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not to cr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8. They are fl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ing with me.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9. He was tr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ing to sing the song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109C14D-EAE2-4F6E-B51A-63186D420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9039" y="2386963"/>
            <a:ext cx="3362961" cy="336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175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C5B2271-EDBA-42D6-89AD-6C88E1EB4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9833" y="1056640"/>
            <a:ext cx="4360324" cy="3494398"/>
          </a:xfrm>
        </p:spPr>
        <p:txBody>
          <a:bodyPr anchor="b">
            <a:normAutofit/>
          </a:bodyPr>
          <a:lstStyle/>
          <a:p>
            <a:pPr algn="l"/>
            <a:r>
              <a:rPr lang="en-US" altLang="ja-JP" sz="5000" b="1">
                <a:latin typeface="Cavolini" panose="03000502040302020204" pitchFamily="66" charset="0"/>
                <a:cs typeface="Cavolini" panose="03000502040302020204" pitchFamily="66" charset="0"/>
              </a:rPr>
              <a:t>Thank you!</a:t>
            </a:r>
            <a:br>
              <a:rPr lang="en-US" altLang="ja-JP" sz="5000" b="1">
                <a:latin typeface="Cavolini" panose="03000502040302020204" pitchFamily="66" charset="0"/>
                <a:cs typeface="Cavolini" panose="03000502040302020204" pitchFamily="66" charset="0"/>
              </a:rPr>
            </a:br>
            <a:br>
              <a:rPr lang="en-US" altLang="ja-JP" sz="5000" b="1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altLang="ja-JP" sz="5000" b="1">
                <a:latin typeface="Cavolini" panose="03000502040302020204" pitchFamily="66" charset="0"/>
                <a:cs typeface="Cavolini" panose="03000502040302020204" pitchFamily="66" charset="0"/>
              </a:rPr>
              <a:t>See you </a:t>
            </a:r>
            <a:br>
              <a:rPr lang="en-US" altLang="ja-JP" sz="5000" b="1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altLang="ja-JP" sz="5000" b="1">
                <a:latin typeface="Cavolini" panose="03000502040302020204" pitchFamily="66" charset="0"/>
                <a:cs typeface="Cavolini" panose="03000502040302020204" pitchFamily="66" charset="0"/>
              </a:rPr>
              <a:t>next time.</a:t>
            </a:r>
            <a:endParaRPr kumimoji="1" lang="ja-JP" altLang="en-US" sz="5000" b="1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64107C7-9093-426B-B5F7-889996BE60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2" r="-1" b="-1"/>
          <a:stretch/>
        </p:blipFill>
        <p:spPr>
          <a:xfrm>
            <a:off x="688562" y="1263665"/>
            <a:ext cx="5474323" cy="560788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201" y="623275"/>
            <a:ext cx="5141626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図 8" descr="食品 が含まれている画像&#10;&#10;自動的に生成された説明">
            <a:extLst>
              <a:ext uri="{FF2B5EF4-FFF2-40B4-BE49-F238E27FC236}">
                <a16:creationId xmlns:a16="http://schemas.microsoft.com/office/drawing/2014/main" id="{06686597-B851-492A-80C2-671983FF3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45" y="170815"/>
            <a:ext cx="257175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06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C94F3E6-1FE0-4774-AF09-E34E7D395CCD}"/>
              </a:ext>
            </a:extLst>
          </p:cNvPr>
          <p:cNvSpPr txBox="1"/>
          <p:nvPr/>
        </p:nvSpPr>
        <p:spPr>
          <a:xfrm>
            <a:off x="172720" y="1442720"/>
            <a:ext cx="36779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lip</a:t>
            </a:r>
            <a:endParaRPr kumimoji="1" lang="en-US" altLang="ja-JP" sz="5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his</a:t>
            </a:r>
          </a:p>
          <a:p>
            <a:pPr marL="342900" indent="-342900">
              <a:buAutoNum type="arabicPeriod"/>
            </a:pPr>
            <a:r>
              <a:rPr kumimoji="1"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went</a:t>
            </a:r>
            <a:endParaRPr kumimoji="1" lang="en-US" altLang="ja-JP" sz="5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night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9603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C94F3E6-1FE0-4774-AF09-E34E7D395CCD}"/>
              </a:ext>
            </a:extLst>
          </p:cNvPr>
          <p:cNvSpPr txBox="1"/>
          <p:nvPr/>
        </p:nvSpPr>
        <p:spPr>
          <a:xfrm>
            <a:off x="172720" y="1442720"/>
            <a:ext cx="3677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lip</a:t>
            </a:r>
            <a:endParaRPr kumimoji="1" lang="en-US" altLang="ja-JP" sz="5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his</a:t>
            </a:r>
          </a:p>
          <a:p>
            <a:pPr marL="342900" indent="-342900">
              <a:buAutoNum type="arabicPeriod"/>
            </a:pPr>
            <a:r>
              <a:rPr kumimoji="1"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went</a:t>
            </a:r>
            <a:endParaRPr kumimoji="1" lang="en-US" altLang="ja-JP" sz="5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night</a:t>
            </a:r>
          </a:p>
          <a:p>
            <a:pPr marL="342900" indent="-342900">
              <a:buAutoNum type="arabicPeriod"/>
            </a:pPr>
            <a:r>
              <a:rPr kumimoji="1"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high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06383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C94F3E6-1FE0-4774-AF09-E34E7D395CCD}"/>
              </a:ext>
            </a:extLst>
          </p:cNvPr>
          <p:cNvSpPr txBox="1"/>
          <p:nvPr/>
        </p:nvSpPr>
        <p:spPr>
          <a:xfrm>
            <a:off x="172720" y="1442720"/>
            <a:ext cx="3677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lip</a:t>
            </a:r>
            <a:endParaRPr kumimoji="1" lang="en-US" altLang="ja-JP" sz="5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his</a:t>
            </a:r>
          </a:p>
          <a:p>
            <a:pPr marL="342900" indent="-342900">
              <a:buAutoNum type="arabicPeriod"/>
            </a:pPr>
            <a:r>
              <a:rPr kumimoji="1"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went</a:t>
            </a:r>
            <a:endParaRPr kumimoji="1" lang="en-US" altLang="ja-JP" sz="5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night</a:t>
            </a:r>
          </a:p>
          <a:p>
            <a:pPr marL="342900" indent="-342900">
              <a:buAutoNum type="arabicPeriod"/>
            </a:pPr>
            <a:r>
              <a:rPr kumimoji="1"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high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A47209A-9AAD-4E4B-B430-0C1EB9EB5077}"/>
              </a:ext>
            </a:extLst>
          </p:cNvPr>
          <p:cNvSpPr txBox="1"/>
          <p:nvPr/>
        </p:nvSpPr>
        <p:spPr>
          <a:xfrm>
            <a:off x="5334000" y="1442719"/>
            <a:ext cx="6339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6. might</a:t>
            </a:r>
          </a:p>
        </p:txBody>
      </p:sp>
    </p:spTree>
    <p:extLst>
      <p:ext uri="{BB962C8B-B14F-4D97-AF65-F5344CB8AC3E}">
        <p14:creationId xmlns:p14="http://schemas.microsoft.com/office/powerpoint/2010/main" val="2709658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C94F3E6-1FE0-4774-AF09-E34E7D395CCD}"/>
              </a:ext>
            </a:extLst>
          </p:cNvPr>
          <p:cNvSpPr txBox="1"/>
          <p:nvPr/>
        </p:nvSpPr>
        <p:spPr>
          <a:xfrm>
            <a:off x="172720" y="1442720"/>
            <a:ext cx="3677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lip</a:t>
            </a:r>
            <a:endParaRPr kumimoji="1" lang="en-US" altLang="ja-JP" sz="5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his</a:t>
            </a:r>
          </a:p>
          <a:p>
            <a:pPr marL="342900" indent="-342900">
              <a:buAutoNum type="arabicPeriod"/>
            </a:pPr>
            <a:r>
              <a:rPr kumimoji="1"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went</a:t>
            </a:r>
            <a:endParaRPr kumimoji="1" lang="en-US" altLang="ja-JP" sz="5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night</a:t>
            </a:r>
          </a:p>
          <a:p>
            <a:pPr marL="342900" indent="-342900">
              <a:buAutoNum type="arabicPeriod"/>
            </a:pPr>
            <a:r>
              <a:rPr kumimoji="1"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high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A47209A-9AAD-4E4B-B430-0C1EB9EB5077}"/>
              </a:ext>
            </a:extLst>
          </p:cNvPr>
          <p:cNvSpPr txBox="1"/>
          <p:nvPr/>
        </p:nvSpPr>
        <p:spPr>
          <a:xfrm>
            <a:off x="5334000" y="1442719"/>
            <a:ext cx="6339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6. might</a:t>
            </a:r>
          </a:p>
          <a:p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7. light</a:t>
            </a:r>
          </a:p>
        </p:txBody>
      </p:sp>
    </p:spTree>
    <p:extLst>
      <p:ext uri="{BB962C8B-B14F-4D97-AF65-F5344CB8AC3E}">
        <p14:creationId xmlns:p14="http://schemas.microsoft.com/office/powerpoint/2010/main" val="2955234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768</Words>
  <Application>Microsoft Office PowerPoint</Application>
  <PresentationFormat>ワイド画面</PresentationFormat>
  <Paragraphs>194</Paragraphs>
  <Slides>55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55</vt:i4>
      </vt:variant>
    </vt:vector>
  </HeadingPairs>
  <TitlesOfParts>
    <vt:vector size="61" baseType="lpstr">
      <vt:lpstr>游ゴシック</vt:lpstr>
      <vt:lpstr>游ゴシック Light</vt:lpstr>
      <vt:lpstr>Arial</vt:lpstr>
      <vt:lpstr>Calibri</vt:lpstr>
      <vt:lpstr>Cavolini</vt:lpstr>
      <vt:lpstr>Office テーマ</vt:lpstr>
      <vt:lpstr>Jolly Grammar 1-22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Thank you!  See you  next time.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Jolly Grammar 1-22</dc:title>
  <dc:creator>矢野 義紀</dc:creator>
  <cp:lastModifiedBy>矢野 義紀</cp:lastModifiedBy>
  <cp:revision>4</cp:revision>
  <dcterms:created xsi:type="dcterms:W3CDTF">2020-12-31T02:50:52Z</dcterms:created>
  <dcterms:modified xsi:type="dcterms:W3CDTF">2022-08-12T07:43:19Z</dcterms:modified>
</cp:coreProperties>
</file>