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3" r:id="rId3"/>
    <p:sldId id="628" r:id="rId4"/>
    <p:sldId id="662" r:id="rId5"/>
    <p:sldId id="661" r:id="rId6"/>
    <p:sldId id="660" r:id="rId7"/>
    <p:sldId id="659" r:id="rId8"/>
    <p:sldId id="658" r:id="rId9"/>
    <p:sldId id="657" r:id="rId10"/>
    <p:sldId id="656" r:id="rId11"/>
    <p:sldId id="655" r:id="rId12"/>
    <p:sldId id="654" r:id="rId13"/>
    <p:sldId id="258" r:id="rId14"/>
    <p:sldId id="671" r:id="rId15"/>
    <p:sldId id="349" r:id="rId16"/>
    <p:sldId id="646" r:id="rId17"/>
    <p:sldId id="677" r:id="rId18"/>
    <p:sldId id="678" r:id="rId19"/>
    <p:sldId id="675" r:id="rId20"/>
    <p:sldId id="676" r:id="rId21"/>
    <p:sldId id="673" r:id="rId22"/>
    <p:sldId id="674" r:id="rId23"/>
    <p:sldId id="423" r:id="rId24"/>
    <p:sldId id="354" r:id="rId25"/>
    <p:sldId id="650" r:id="rId26"/>
    <p:sldId id="260" r:id="rId27"/>
    <p:sldId id="637" r:id="rId28"/>
    <p:sldId id="670" r:id="rId29"/>
    <p:sldId id="669" r:id="rId30"/>
    <p:sldId id="668" r:id="rId31"/>
    <p:sldId id="667" r:id="rId32"/>
    <p:sldId id="666" r:id="rId33"/>
    <p:sldId id="665" r:id="rId34"/>
    <p:sldId id="664" r:id="rId35"/>
    <p:sldId id="663" r:id="rId36"/>
    <p:sldId id="332" r:id="rId3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 r="-1" b="19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1-21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spin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tea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leaf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each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who</a:t>
            </a:r>
          </a:p>
        </p:txBody>
      </p:sp>
    </p:spTree>
    <p:extLst>
      <p:ext uri="{BB962C8B-B14F-4D97-AF65-F5344CB8AC3E}">
        <p14:creationId xmlns:p14="http://schemas.microsoft.com/office/powerpoint/2010/main" val="348709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spin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tea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leaf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each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who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which</a:t>
            </a:r>
          </a:p>
        </p:txBody>
      </p:sp>
    </p:spTree>
    <p:extLst>
      <p:ext uri="{BB962C8B-B14F-4D97-AF65-F5344CB8AC3E}">
        <p14:creationId xmlns:p14="http://schemas.microsoft.com/office/powerpoint/2010/main" val="391042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spin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tea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leaf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each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who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which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seashell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181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Parts of speech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and learn Adjectives.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F5402409-F558-63B2-8DE3-8306F7B3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7" y="-29178"/>
            <a:ext cx="10232133" cy="68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66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Adjectives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F511-27CE-4E83-A08C-D5D8AECF8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879" r="5376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make it more interesting!</a:t>
            </a: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935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F5402409-F558-63B2-8DE3-8306F7B3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6" y="227997"/>
            <a:ext cx="7581900" cy="510332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69697E-FB12-14E0-2438-CE10D4D673F0}"/>
              </a:ext>
            </a:extLst>
          </p:cNvPr>
          <p:cNvSpPr txBox="1"/>
          <p:nvPr/>
        </p:nvSpPr>
        <p:spPr>
          <a:xfrm>
            <a:off x="1114425" y="5619750"/>
            <a:ext cx="1053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7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F5402409-F558-63B2-8DE3-8306F7B3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6" y="227997"/>
            <a:ext cx="7581900" cy="510332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69697E-FB12-14E0-2438-CE10D4D673F0}"/>
              </a:ext>
            </a:extLst>
          </p:cNvPr>
          <p:cNvSpPr txBox="1"/>
          <p:nvPr/>
        </p:nvSpPr>
        <p:spPr>
          <a:xfrm>
            <a:off x="1114425" y="5619750"/>
            <a:ext cx="1053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 long,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87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F5402409-F558-63B2-8DE3-8306F7B3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6" y="227997"/>
            <a:ext cx="7581900" cy="510332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69697E-FB12-14E0-2438-CE10D4D673F0}"/>
              </a:ext>
            </a:extLst>
          </p:cNvPr>
          <p:cNvSpPr txBox="1"/>
          <p:nvPr/>
        </p:nvSpPr>
        <p:spPr>
          <a:xfrm>
            <a:off x="1114425" y="5619750"/>
            <a:ext cx="1053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 long, green,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7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63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4000" b="1" dirty="0">
                <a:latin typeface="+mj-lt"/>
                <a:ea typeface="+mj-ea"/>
                <a:cs typeface="+mj-cs"/>
              </a:rPr>
              <a:t>20</a:t>
            </a:r>
            <a:endParaRPr kumimoji="1" lang="en-US" altLang="ja-JP" sz="4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F5402409-F558-63B2-8DE3-8306F7B3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6" y="227997"/>
            <a:ext cx="7581900" cy="510332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69697E-FB12-14E0-2438-CE10D4D673F0}"/>
              </a:ext>
            </a:extLst>
          </p:cNvPr>
          <p:cNvSpPr txBox="1"/>
          <p:nvPr/>
        </p:nvSpPr>
        <p:spPr>
          <a:xfrm>
            <a:off x="1114425" y="5619750"/>
            <a:ext cx="1053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 long, green, spotty,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7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F5402409-F558-63B2-8DE3-8306F7B3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6" y="227997"/>
            <a:ext cx="7581900" cy="510332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69697E-FB12-14E0-2438-CE10D4D673F0}"/>
              </a:ext>
            </a:extLst>
          </p:cNvPr>
          <p:cNvSpPr txBox="1"/>
          <p:nvPr/>
        </p:nvSpPr>
        <p:spPr>
          <a:xfrm>
            <a:off x="1114425" y="5619750"/>
            <a:ext cx="1053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 long, green, spotty, spiky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46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F5402409-F558-63B2-8DE3-8306F7B3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6" y="227997"/>
            <a:ext cx="7581900" cy="510332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69697E-FB12-14E0-2438-CE10D4D673F0}"/>
              </a:ext>
            </a:extLst>
          </p:cNvPr>
          <p:cNvSpPr txBox="1"/>
          <p:nvPr/>
        </p:nvSpPr>
        <p:spPr>
          <a:xfrm>
            <a:off x="1114425" y="5619750"/>
            <a:ext cx="1053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 long, green, spotty, spiky snake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9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4th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447675" y="2057400"/>
            <a:ext cx="612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14805" y="3895725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/>
              <a:t>/</a:t>
            </a:r>
            <a:r>
              <a:rPr lang="en-US" altLang="ja-JP" sz="8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kumimoji="1" lang="en-US" altLang="ja-JP" sz="8000" dirty="0"/>
              <a:t>/</a:t>
            </a:r>
            <a:endParaRPr kumimoji="1" lang="ja-JP" altLang="en-US" sz="8000" dirty="0"/>
          </a:p>
        </p:txBody>
      </p:sp>
      <p:pic>
        <p:nvPicPr>
          <p:cNvPr id="1028" name="Picture 4" descr="light  に対する画像結果">
            <a:extLst>
              <a:ext uri="{FF2B5EF4-FFF2-40B4-BE49-F238E27FC236}">
                <a16:creationId xmlns:a16="http://schemas.microsoft.com/office/drawing/2014/main" id="{CE00AF93-E633-9BF5-A182-C7386534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143125"/>
            <a:ext cx="37719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6380991" y="4473388"/>
            <a:ext cx="1884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64976" y="146311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1642714" y="4435900"/>
            <a:ext cx="2748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high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might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light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many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frightening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1807768" y="108823"/>
            <a:ext cx="238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4157034" y="4427917"/>
            <a:ext cx="197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br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1166126" y="2317057"/>
            <a:ext cx="382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fr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tening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F0421B-3E21-4267-B8CA-40C6062858CE}"/>
              </a:ext>
            </a:extLst>
          </p:cNvPr>
          <p:cNvSpPr txBox="1"/>
          <p:nvPr/>
        </p:nvSpPr>
        <p:spPr>
          <a:xfrm>
            <a:off x="4157034" y="91585"/>
            <a:ext cx="184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0017CF-2CC5-4D59-B7B8-0F2DAAF8D55B}"/>
              </a:ext>
            </a:extLst>
          </p:cNvPr>
          <p:cNvSpPr txBox="1"/>
          <p:nvPr/>
        </p:nvSpPr>
        <p:spPr>
          <a:xfrm>
            <a:off x="207835" y="2666177"/>
            <a:ext cx="156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A1D25AD-942E-4192-A0F6-BD3A3FDD23D0}"/>
              </a:ext>
            </a:extLst>
          </p:cNvPr>
          <p:cNvSpPr txBox="1"/>
          <p:nvPr/>
        </p:nvSpPr>
        <p:spPr>
          <a:xfrm>
            <a:off x="4555917" y="2288053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9EB93E8-82FF-40BD-878D-458EE5ADC0C1}"/>
              </a:ext>
            </a:extLst>
          </p:cNvPr>
          <p:cNvSpPr txBox="1"/>
          <p:nvPr/>
        </p:nvSpPr>
        <p:spPr>
          <a:xfrm>
            <a:off x="6410449" y="2288053"/>
            <a:ext cx="196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fr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8BBF40B-B698-4F8C-9583-48D01396BEBF}"/>
              </a:ext>
            </a:extLst>
          </p:cNvPr>
          <p:cNvSpPr txBox="1"/>
          <p:nvPr/>
        </p:nvSpPr>
        <p:spPr>
          <a:xfrm>
            <a:off x="5925439" y="101420"/>
            <a:ext cx="240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fl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igh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5" name="Picture 4" descr="light  に対する画像結果">
            <a:extLst>
              <a:ext uri="{FF2B5EF4-FFF2-40B4-BE49-F238E27FC236}">
                <a16:creationId xmlns:a16="http://schemas.microsoft.com/office/drawing/2014/main" id="{0A3E91E7-A497-13E5-1737-DA228D67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99" y="912055"/>
            <a:ext cx="1779543" cy="121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 fright clipart に対する画像結果">
            <a:extLst>
              <a:ext uri="{FF2B5EF4-FFF2-40B4-BE49-F238E27FC236}">
                <a16:creationId xmlns:a16="http://schemas.microsoft.com/office/drawing/2014/main" id="{F3500A5C-EAB7-37EB-80BD-2FB7ABAE6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79" y="2998228"/>
            <a:ext cx="1713089" cy="14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ark night clipart に対する画像結果">
            <a:extLst>
              <a:ext uri="{FF2B5EF4-FFF2-40B4-BE49-F238E27FC236}">
                <a16:creationId xmlns:a16="http://schemas.microsoft.com/office/drawing/2014/main" id="{DA4F0855-5442-C186-D7A4-EC7587A8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9" y="736410"/>
            <a:ext cx="1700150" cy="1523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frightening clipart に対する画像結果">
            <a:extLst>
              <a:ext uri="{FF2B5EF4-FFF2-40B4-BE49-F238E27FC236}">
                <a16:creationId xmlns:a16="http://schemas.microsoft.com/office/drawing/2014/main" id="{FCC87DBB-87DE-B386-7930-4CE218AF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90" y="2944503"/>
            <a:ext cx="1497628" cy="15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igh clipart に対する画像結果">
            <a:extLst>
              <a:ext uri="{FF2B5EF4-FFF2-40B4-BE49-F238E27FC236}">
                <a16:creationId xmlns:a16="http://schemas.microsoft.com/office/drawing/2014/main" id="{3E772893-2DE8-DE5A-7100-48B4A015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31" y="870484"/>
            <a:ext cx="1584786" cy="1255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ight  に対する画像結果">
            <a:extLst>
              <a:ext uri="{FF2B5EF4-FFF2-40B4-BE49-F238E27FC236}">
                <a16:creationId xmlns:a16="http://schemas.microsoft.com/office/drawing/2014/main" id="{B6C5CC84-433A-1D4C-95AB-25A90E33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66" y="831927"/>
            <a:ext cx="2358909" cy="1320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ight clipart に対する画像結果">
            <a:extLst>
              <a:ext uri="{FF2B5EF4-FFF2-40B4-BE49-F238E27FC236}">
                <a16:creationId xmlns:a16="http://schemas.microsoft.com/office/drawing/2014/main" id="{3ECF7E08-95D1-9ECD-6B7F-DD6A3B58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24" y="3105860"/>
            <a:ext cx="886219" cy="120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right に対する画像結果">
            <a:extLst>
              <a:ext uri="{FF2B5EF4-FFF2-40B4-BE49-F238E27FC236}">
                <a16:creationId xmlns:a16="http://schemas.microsoft.com/office/drawing/2014/main" id="{F939A4E5-5C44-D8E4-4FF3-993626B0A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44" y="5169142"/>
            <a:ext cx="1909538" cy="1636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igh clipart に対する画像結果">
            <a:extLst>
              <a:ext uri="{FF2B5EF4-FFF2-40B4-BE49-F238E27FC236}">
                <a16:creationId xmlns:a16="http://schemas.microsoft.com/office/drawing/2014/main" id="{0F66BF91-F6D7-1C1B-6CC4-6B16D88B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9" y="3501675"/>
            <a:ext cx="1675222" cy="28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igh clipart に対する画像結果">
            <a:extLst>
              <a:ext uri="{FF2B5EF4-FFF2-40B4-BE49-F238E27FC236}">
                <a16:creationId xmlns:a16="http://schemas.microsoft.com/office/drawing/2014/main" id="{0095D1F1-1CA2-7DBD-5C45-BFEE5FF0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76" y="5078220"/>
            <a:ext cx="1406188" cy="139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ight clipart に対する画像結果">
            <a:extLst>
              <a:ext uri="{FF2B5EF4-FFF2-40B4-BE49-F238E27FC236}">
                <a16:creationId xmlns:a16="http://schemas.microsoft.com/office/drawing/2014/main" id="{C901A80B-08F1-1C76-8B42-2E636ACB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2" y="5181274"/>
            <a:ext cx="1002878" cy="13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92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high clipart に対する画像結果">
            <a:extLst>
              <a:ext uri="{FF2B5EF4-FFF2-40B4-BE49-F238E27FC236}">
                <a16:creationId xmlns:a16="http://schemas.microsoft.com/office/drawing/2014/main" id="{3DC8B7D8-5067-135E-3DC2-7A5E36053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19" y="1580659"/>
            <a:ext cx="1675222" cy="28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30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4" descr="sigh clipart に対する画像結果">
            <a:extLst>
              <a:ext uri="{FF2B5EF4-FFF2-40B4-BE49-F238E27FC236}">
                <a16:creationId xmlns:a16="http://schemas.microsoft.com/office/drawing/2014/main" id="{6E723FFB-843E-42F6-F98F-A107B0A97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50" y="1544444"/>
            <a:ext cx="1692761" cy="167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93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thigh clipart に対する画像結果">
            <a:extLst>
              <a:ext uri="{FF2B5EF4-FFF2-40B4-BE49-F238E27FC236}">
                <a16:creationId xmlns:a16="http://schemas.microsoft.com/office/drawing/2014/main" id="{DD429D01-A224-DD6A-57BF-A20C0C23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1557338"/>
            <a:ext cx="2752725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2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met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6464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sight clipart に対する画像結果">
            <a:extLst>
              <a:ext uri="{FF2B5EF4-FFF2-40B4-BE49-F238E27FC236}">
                <a16:creationId xmlns:a16="http://schemas.microsoft.com/office/drawing/2014/main" id="{44231B26-7878-A05E-D08C-F47A152BE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514600"/>
            <a:ext cx="18859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0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5. br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bright に対する画像結果">
            <a:extLst>
              <a:ext uri="{FF2B5EF4-FFF2-40B4-BE49-F238E27FC236}">
                <a16:creationId xmlns:a16="http://schemas.microsoft.com/office/drawing/2014/main" id="{E440BAE5-6AD2-E1EB-7F6B-03D6D55B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52750"/>
            <a:ext cx="300037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39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5. br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6.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flight  に対する画像結果">
            <a:extLst>
              <a:ext uri="{FF2B5EF4-FFF2-40B4-BE49-F238E27FC236}">
                <a16:creationId xmlns:a16="http://schemas.microsoft.com/office/drawing/2014/main" id="{24E7828C-1FC1-F6A5-4629-366BF49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646630"/>
            <a:ext cx="3205163" cy="1794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75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5. br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6.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dark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dark night clipart に対する画像結果">
            <a:extLst>
              <a:ext uri="{FF2B5EF4-FFF2-40B4-BE49-F238E27FC236}">
                <a16:creationId xmlns:a16="http://schemas.microsoft.com/office/drawing/2014/main" id="{4C37F6C6-883C-D440-6EBA-D3DD3145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672496"/>
            <a:ext cx="3124200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81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5. br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6.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dark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My dad had a fr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t.</a:t>
            </a:r>
          </a:p>
        </p:txBody>
      </p:sp>
      <p:pic>
        <p:nvPicPr>
          <p:cNvPr id="1028" name="Picture 4" descr=" fright clipart に対する画像結果">
            <a:extLst>
              <a:ext uri="{FF2B5EF4-FFF2-40B4-BE49-F238E27FC236}">
                <a16:creationId xmlns:a16="http://schemas.microsoft.com/office/drawing/2014/main" id="{33DEA73C-6B85-AE35-5243-B7A3BEC2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3519488"/>
            <a:ext cx="30861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87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08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th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5. br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6. fl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dark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My dad had a fr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There was a br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light  に対する画像結果">
            <a:extLst>
              <a:ext uri="{FF2B5EF4-FFF2-40B4-BE49-F238E27FC236}">
                <a16:creationId xmlns:a16="http://schemas.microsoft.com/office/drawing/2014/main" id="{57C32AE9-CE89-490C-82BA-3AA96449A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3660198"/>
            <a:ext cx="3181350" cy="2169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95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web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246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spin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660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spin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tea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83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spin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tea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90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spin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tea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leaf</a:t>
            </a:r>
          </a:p>
        </p:txBody>
      </p:sp>
    </p:spTree>
    <p:extLst>
      <p:ext uri="{BB962C8B-B14F-4D97-AF65-F5344CB8AC3E}">
        <p14:creationId xmlns:p14="http://schemas.microsoft.com/office/powerpoint/2010/main" val="161187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met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web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spin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tea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heat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leaf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each</a:t>
            </a:r>
          </a:p>
        </p:txBody>
      </p:sp>
    </p:spTree>
    <p:extLst>
      <p:ext uri="{BB962C8B-B14F-4D97-AF65-F5344CB8AC3E}">
        <p14:creationId xmlns:p14="http://schemas.microsoft.com/office/powerpoint/2010/main" val="378518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455</Words>
  <Application>Microsoft Office PowerPoint</Application>
  <PresentationFormat>ワイド画面</PresentationFormat>
  <Paragraphs>123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3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1-21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1-12</dc:title>
  <dc:creator>矢野 義紀</dc:creator>
  <cp:lastModifiedBy>矢野 義紀</cp:lastModifiedBy>
  <cp:revision>95</cp:revision>
  <dcterms:created xsi:type="dcterms:W3CDTF">2020-09-12T23:02:56Z</dcterms:created>
  <dcterms:modified xsi:type="dcterms:W3CDTF">2022-08-12T07:19:43Z</dcterms:modified>
</cp:coreProperties>
</file>