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3" r:id="rId3"/>
    <p:sldId id="609" r:id="rId4"/>
    <p:sldId id="636" r:id="rId5"/>
    <p:sldId id="635" r:id="rId6"/>
    <p:sldId id="634" r:id="rId7"/>
    <p:sldId id="633" r:id="rId8"/>
    <p:sldId id="632" r:id="rId9"/>
    <p:sldId id="631" r:id="rId10"/>
    <p:sldId id="630" r:id="rId11"/>
    <p:sldId id="629" r:id="rId12"/>
    <p:sldId id="628" r:id="rId13"/>
    <p:sldId id="258" r:id="rId14"/>
    <p:sldId id="645" r:id="rId15"/>
    <p:sldId id="648" r:id="rId16"/>
    <p:sldId id="651" r:id="rId17"/>
    <p:sldId id="349" r:id="rId18"/>
    <p:sldId id="647" r:id="rId19"/>
    <p:sldId id="654" r:id="rId20"/>
    <p:sldId id="652" r:id="rId21"/>
    <p:sldId id="646" r:id="rId22"/>
    <p:sldId id="649" r:id="rId23"/>
    <p:sldId id="653" r:id="rId24"/>
    <p:sldId id="423" r:id="rId25"/>
    <p:sldId id="354" r:id="rId26"/>
    <p:sldId id="650" r:id="rId27"/>
    <p:sldId id="260" r:id="rId28"/>
    <p:sldId id="618" r:id="rId29"/>
    <p:sldId id="644" r:id="rId30"/>
    <p:sldId id="643" r:id="rId31"/>
    <p:sldId id="642" r:id="rId32"/>
    <p:sldId id="641" r:id="rId33"/>
    <p:sldId id="640" r:id="rId34"/>
    <p:sldId id="639" r:id="rId35"/>
    <p:sldId id="638" r:id="rId36"/>
    <p:sldId id="637" r:id="rId37"/>
    <p:sldId id="332" r:id="rId3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7" autoAdjust="0"/>
    <p:restoredTop sz="94660"/>
  </p:normalViewPr>
  <p:slideViewPr>
    <p:cSldViewPr snapToGrid="0">
      <p:cViewPr varScale="1">
        <p:scale>
          <a:sx n="46" d="100"/>
          <a:sy n="46" d="100"/>
        </p:scale>
        <p:origin x="4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1-20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skin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away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play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why</a:t>
            </a:r>
          </a:p>
        </p:txBody>
      </p:sp>
    </p:spTree>
    <p:extLst>
      <p:ext uri="{BB962C8B-B14F-4D97-AF65-F5344CB8AC3E}">
        <p14:creationId xmlns:p14="http://schemas.microsoft.com/office/powerpoint/2010/main" val="133987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skin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away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play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why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where</a:t>
            </a:r>
          </a:p>
        </p:txBody>
      </p:sp>
    </p:spTree>
    <p:extLst>
      <p:ext uri="{BB962C8B-B14F-4D97-AF65-F5344CB8AC3E}">
        <p14:creationId xmlns:p14="http://schemas.microsoft.com/office/powerpoint/2010/main" val="201080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skin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away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play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today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why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where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playground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646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Parts of speech.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60FBBC-FA91-4D26-898A-5423C2758088}"/>
              </a:ext>
            </a:extLst>
          </p:cNvPr>
          <p:cNvSpPr txBox="1"/>
          <p:nvPr/>
        </p:nvSpPr>
        <p:spPr>
          <a:xfrm>
            <a:off x="731520" y="1397674"/>
            <a:ext cx="105460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Proper nouns</a:t>
            </a:r>
          </a:p>
          <a:p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nouns</a:t>
            </a:r>
          </a:p>
          <a:p>
            <a:r>
              <a:rPr lang="ja-JP" altLang="en-US" sz="6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</a:p>
          <a:p>
            <a:r>
              <a:rPr kumimoji="1" lang="ja-JP" altLang="en-US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357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0608CE-C342-411D-A336-0B4DCEA8C33C}"/>
              </a:ext>
            </a:extLst>
          </p:cNvPr>
          <p:cNvSpPr txBox="1"/>
          <p:nvPr/>
        </p:nvSpPr>
        <p:spPr>
          <a:xfrm>
            <a:off x="447040" y="451853"/>
            <a:ext cx="11297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farmer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drives a 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tractor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goes to the vet on Monday.</a:t>
            </a:r>
            <a:endParaRPr kumimoji="1" lang="ja-JP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A5718A-C5DB-4D77-870F-651A4231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560" y="1035262"/>
            <a:ext cx="3262947" cy="217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9BD0A45-8D35-4DF5-AE5F-2E712E61A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0" y="4148435"/>
            <a:ext cx="37338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68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0608CE-C342-411D-A336-0B4DCEA8C33C}"/>
              </a:ext>
            </a:extLst>
          </p:cNvPr>
          <p:cNvSpPr txBox="1"/>
          <p:nvPr/>
        </p:nvSpPr>
        <p:spPr>
          <a:xfrm>
            <a:off x="406400" y="538480"/>
            <a:ext cx="11297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b="1" u="heavy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farmer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drives a </a:t>
            </a:r>
            <a:r>
              <a:rPr kumimoji="1" lang="en-US" altLang="ja-JP" sz="4400" b="1" u="heavy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tractor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4400" b="1" u="heavy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goes to the </a:t>
            </a:r>
            <a:r>
              <a:rPr kumimoji="1" lang="en-US" altLang="ja-JP" sz="4400" b="1" u="heavy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vet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 </a:t>
            </a:r>
            <a:r>
              <a:rPr kumimoji="1" lang="en-US" altLang="ja-JP" sz="4400" b="1" u="heavy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Monday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A5718A-C5DB-4D77-870F-651A4231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560" y="1035262"/>
            <a:ext cx="3262947" cy="217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9BD0A45-8D35-4DF5-AE5F-2E712E61A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0" y="4148435"/>
            <a:ext cx="37338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377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74A827-21B3-41C7-A0F9-810259F996D8}"/>
              </a:ext>
            </a:extLst>
          </p:cNvPr>
          <p:cNvSpPr txBox="1"/>
          <p:nvPr/>
        </p:nvSpPr>
        <p:spPr>
          <a:xfrm>
            <a:off x="497840" y="497840"/>
            <a:ext cx="11145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Nouns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farm        the horse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rabbit      the chicks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dog          the sheep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cat           the goat   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ADBF6A-886F-46F0-8AC7-F92C2CC9F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590" y="4164965"/>
            <a:ext cx="1714500" cy="25717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F3A12E-2884-4FBB-8CF9-BC4AA14F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317" y="1469390"/>
            <a:ext cx="1039359" cy="10471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3B4C8A6-F1E0-4261-88FF-55344190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840" y="276856"/>
            <a:ext cx="1159510" cy="11925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6BFA45-8674-4A2E-B54B-8AD69392823E}"/>
              </a:ext>
            </a:extLst>
          </p:cNvPr>
          <p:cNvSpPr/>
          <p:nvPr/>
        </p:nvSpPr>
        <p:spPr>
          <a:xfrm>
            <a:off x="314960" y="436880"/>
            <a:ext cx="2844800" cy="10471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696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74A827-21B3-41C7-A0F9-810259F996D8}"/>
              </a:ext>
            </a:extLst>
          </p:cNvPr>
          <p:cNvSpPr txBox="1"/>
          <p:nvPr/>
        </p:nvSpPr>
        <p:spPr>
          <a:xfrm>
            <a:off x="120650" y="497840"/>
            <a:ext cx="116484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Nouns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dog              the farmer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cat               the farmhouse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rabbit           the jump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dirty="0"/>
              <a:t>		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ADBF6A-886F-46F0-8AC7-F92C2CC9F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590" y="4164965"/>
            <a:ext cx="1714500" cy="25717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F3A12E-2884-4FBB-8CF9-BC4AA14F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317" y="1469390"/>
            <a:ext cx="1039359" cy="10471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3B4C8A6-F1E0-4261-88FF-55344190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840" y="276856"/>
            <a:ext cx="1159510" cy="11925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6BFA45-8674-4A2E-B54B-8AD69392823E}"/>
              </a:ext>
            </a:extLst>
          </p:cNvPr>
          <p:cNvSpPr/>
          <p:nvPr/>
        </p:nvSpPr>
        <p:spPr>
          <a:xfrm>
            <a:off x="314960" y="436880"/>
            <a:ext cx="2844800" cy="10471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67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Spelling Test 19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74A827-21B3-41C7-A0F9-810259F996D8}"/>
              </a:ext>
            </a:extLst>
          </p:cNvPr>
          <p:cNvSpPr txBox="1"/>
          <p:nvPr/>
        </p:nvSpPr>
        <p:spPr>
          <a:xfrm>
            <a:off x="497840" y="497840"/>
            <a:ext cx="111455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Nouns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	tree		the butterflies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 cat		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horses		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hens		the dog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goat     the fence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squirrel  the house 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ADBF6A-886F-46F0-8AC7-F92C2CC9F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590" y="4164965"/>
            <a:ext cx="1714500" cy="25717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F3A12E-2884-4FBB-8CF9-BC4AA14F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317" y="1469390"/>
            <a:ext cx="1039359" cy="10471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3B4C8A6-F1E0-4261-88FF-55344190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840" y="276856"/>
            <a:ext cx="1159510" cy="11925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6BFA45-8674-4A2E-B54B-8AD69392823E}"/>
              </a:ext>
            </a:extLst>
          </p:cNvPr>
          <p:cNvSpPr/>
          <p:nvPr/>
        </p:nvSpPr>
        <p:spPr>
          <a:xfrm>
            <a:off x="314960" y="436880"/>
            <a:ext cx="2844800" cy="10471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4924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find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Nouns.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935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D4E729-8A45-43D9-BC9E-748D4D314CCB}"/>
              </a:ext>
            </a:extLst>
          </p:cNvPr>
          <p:cNvSpPr txBox="1"/>
          <p:nvPr/>
        </p:nvSpPr>
        <p:spPr>
          <a:xfrm>
            <a:off x="289560" y="920621"/>
            <a:ext cx="11612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cow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black and white.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Jim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drives a red and yellow tractor.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graze on the 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hills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Andrew’s farm, the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 are cows, sheep, chickens and a horse.</a:t>
            </a:r>
            <a:endParaRPr kumimoji="1" lang="ja-JP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0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D4E729-8A45-43D9-BC9E-748D4D314CCB}"/>
              </a:ext>
            </a:extLst>
          </p:cNvPr>
          <p:cNvSpPr txBox="1"/>
          <p:nvPr/>
        </p:nvSpPr>
        <p:spPr>
          <a:xfrm>
            <a:off x="289560" y="920621"/>
            <a:ext cx="11612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cow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black and white.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Jim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drives a red and yellow </a:t>
            </a:r>
            <a:r>
              <a:rPr kumimoji="1"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tractor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graze on the </a:t>
            </a:r>
            <a:r>
              <a:rPr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hills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Andrew’s </a:t>
            </a:r>
            <a:r>
              <a:rPr kumimoji="1"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</a:t>
            </a:r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the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 are </a:t>
            </a:r>
            <a:r>
              <a:rPr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cows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chickens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a </a:t>
            </a:r>
            <a:r>
              <a:rPr lang="en-US" altLang="ja-JP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horse</a:t>
            </a:r>
            <a:r>
              <a:rPr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19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4th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447675" y="2057400"/>
            <a:ext cx="612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pot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14805" y="389572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/>
              <a:t>/</a:t>
            </a:r>
            <a:r>
              <a:rPr lang="en-US" altLang="ja-JP" sz="8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kumimoji="1" lang="en-US" altLang="ja-JP" sz="8000" dirty="0"/>
              <a:t>/</a:t>
            </a:r>
            <a:endParaRPr kumimoji="1" lang="ja-JP" altLang="en-US" sz="8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A4693F-ED56-4DF5-B059-99A4A9765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1955115"/>
            <a:ext cx="4708742" cy="33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1055" y="4473388"/>
            <a:ext cx="1750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78482" y="126028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1679778" y="4427917"/>
            <a:ext cx="2748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shell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web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spin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leaf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which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seashell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1807768" y="108823"/>
            <a:ext cx="238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4428441" y="4411561"/>
            <a:ext cx="197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pot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1747665" y="2362830"/>
            <a:ext cx="189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4157034" y="91585"/>
            <a:ext cx="184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189688" y="2362830"/>
            <a:ext cx="156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A1D25AD-942E-4192-A0F6-BD3A3FDD23D0}"/>
              </a:ext>
            </a:extLst>
          </p:cNvPr>
          <p:cNvSpPr txBox="1"/>
          <p:nvPr/>
        </p:nvSpPr>
        <p:spPr>
          <a:xfrm>
            <a:off x="3322533" y="2362830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9EB93E8-82FF-40BD-878D-458EE5ADC0C1}"/>
              </a:ext>
            </a:extLst>
          </p:cNvPr>
          <p:cNvSpPr txBox="1"/>
          <p:nvPr/>
        </p:nvSpPr>
        <p:spPr>
          <a:xfrm>
            <a:off x="5304952" y="2362830"/>
            <a:ext cx="169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8BBF40B-B698-4F8C-9583-48D01396BEBF}"/>
              </a:ext>
            </a:extLst>
          </p:cNvPr>
          <p:cNvSpPr txBox="1"/>
          <p:nvPr/>
        </p:nvSpPr>
        <p:spPr>
          <a:xfrm>
            <a:off x="5925439" y="101420"/>
            <a:ext cx="240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35B90C8-DAF8-4EF6-A614-1D216FB3DFE1}"/>
              </a:ext>
            </a:extLst>
          </p:cNvPr>
          <p:cNvSpPr txBox="1"/>
          <p:nvPr/>
        </p:nvSpPr>
        <p:spPr>
          <a:xfrm>
            <a:off x="6485210" y="4430038"/>
            <a:ext cx="197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C1DDFE-B8D2-4F2A-8559-4B8D6600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721" y="5134129"/>
            <a:ext cx="1870664" cy="13261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FD23D4-D16E-4D83-BFC4-B4A6AB22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36" y="833065"/>
            <a:ext cx="1999661" cy="14326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308215-E3F6-48C1-87A7-EBF92BD9B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39" y="3024996"/>
            <a:ext cx="1163469" cy="13375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3D3D17-4D54-4769-855C-475E7E3FD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55" y="5239931"/>
            <a:ext cx="1444310" cy="10236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CB4357-6E8D-4FFE-998F-0F015A96E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580" y="816709"/>
            <a:ext cx="1366443" cy="15092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7E2E6DA-2F5C-41C5-A344-216715905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692" y="5119447"/>
            <a:ext cx="1983253" cy="12325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61EDE2-BB6A-4CAE-BFC5-306CBDD8B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557" y="3142921"/>
            <a:ext cx="1816288" cy="11474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0357D3C-8D86-4587-8FBF-AE2B96D149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1279" y="843140"/>
            <a:ext cx="1853345" cy="139000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6420C94-C484-42C6-A09B-247AA6931B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9849" y="3250686"/>
            <a:ext cx="1349963" cy="88614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AA8270B-C0CD-44DF-AE6B-95C162FE7A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6846" y="822787"/>
            <a:ext cx="1906660" cy="203568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3018C6A-8FC4-4F12-867D-37115A05F1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3402" y="3109947"/>
            <a:ext cx="1603979" cy="124907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BD449A14-BD52-4757-8109-A39DE63D4C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6094" y="4954862"/>
            <a:ext cx="2170940" cy="14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67ABE4E-36A7-4452-8868-D820C8055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89" y="1989247"/>
            <a:ext cx="6202369" cy="389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58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8CC528-4843-46D8-AD38-3A05089EB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307" y="2275747"/>
            <a:ext cx="4289385" cy="322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27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60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832D85-F5E4-4EA5-93FA-A34D7EB4C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16" y="2457613"/>
            <a:ext cx="4881368" cy="31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6724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E463A1-3BF4-4803-BD02-175165024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2188123"/>
            <a:ext cx="3894024" cy="41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5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DC54F7-A5C2-418F-9FC3-52895CF0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3270930"/>
            <a:ext cx="18669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1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		6.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pot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FFC35A-7446-4516-B15B-B6A1E0B80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996" y="3425858"/>
            <a:ext cx="37814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57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		6.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pot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My room is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and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2965BB-692F-4678-AAD4-B85F548ED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0" y="4286250"/>
            <a:ext cx="314325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609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		6.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pot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My room is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and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took the dog to the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D55B92-6F66-4BF8-A667-EF52112EA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099" y="3159759"/>
            <a:ext cx="2422208" cy="161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097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		6.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pot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My room is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and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took the dog to the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has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in his garden.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8FDFD0-3617-4443-9238-AE202DF82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439" y="2570481"/>
            <a:ext cx="2348853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8030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934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skin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384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skin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064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skin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away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433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skin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away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play</a:t>
            </a:r>
          </a:p>
        </p:txBody>
      </p:sp>
    </p:spTree>
    <p:extLst>
      <p:ext uri="{BB962C8B-B14F-4D97-AF65-F5344CB8AC3E}">
        <p14:creationId xmlns:p14="http://schemas.microsoft.com/office/powerpoint/2010/main" val="191896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skin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away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play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today</a:t>
            </a:r>
          </a:p>
        </p:txBody>
      </p:sp>
    </p:spTree>
    <p:extLst>
      <p:ext uri="{BB962C8B-B14F-4D97-AF65-F5344CB8AC3E}">
        <p14:creationId xmlns:p14="http://schemas.microsoft.com/office/powerpoint/2010/main" val="146473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624</Words>
  <Application>Microsoft Office PowerPoint</Application>
  <PresentationFormat>ワイド画面</PresentationFormat>
  <Paragraphs>166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1-20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1-12</dc:title>
  <dc:creator>矢野 義紀</dc:creator>
  <cp:lastModifiedBy>矢野 義紀</cp:lastModifiedBy>
  <cp:revision>88</cp:revision>
  <dcterms:created xsi:type="dcterms:W3CDTF">2020-09-12T23:02:56Z</dcterms:created>
  <dcterms:modified xsi:type="dcterms:W3CDTF">2022-11-01T08:16:01Z</dcterms:modified>
</cp:coreProperties>
</file>