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3" r:id="rId3"/>
    <p:sldId id="562" r:id="rId4"/>
    <p:sldId id="617" r:id="rId5"/>
    <p:sldId id="616" r:id="rId6"/>
    <p:sldId id="615" r:id="rId7"/>
    <p:sldId id="614" r:id="rId8"/>
    <p:sldId id="613" r:id="rId9"/>
    <p:sldId id="612" r:id="rId10"/>
    <p:sldId id="611" r:id="rId11"/>
    <p:sldId id="610" r:id="rId12"/>
    <p:sldId id="609" r:id="rId13"/>
    <p:sldId id="258" r:id="rId14"/>
    <p:sldId id="626" r:id="rId15"/>
    <p:sldId id="627" r:id="rId16"/>
    <p:sldId id="349" r:id="rId17"/>
    <p:sldId id="423" r:id="rId18"/>
    <p:sldId id="354" r:id="rId19"/>
    <p:sldId id="628" r:id="rId20"/>
    <p:sldId id="355" r:id="rId21"/>
    <p:sldId id="260" r:id="rId22"/>
    <p:sldId id="587" r:id="rId23"/>
    <p:sldId id="625" r:id="rId24"/>
    <p:sldId id="624" r:id="rId25"/>
    <p:sldId id="623" r:id="rId26"/>
    <p:sldId id="622" r:id="rId27"/>
    <p:sldId id="621" r:id="rId28"/>
    <p:sldId id="620" r:id="rId29"/>
    <p:sldId id="619" r:id="rId30"/>
    <p:sldId id="618" r:id="rId31"/>
    <p:sldId id="332" r:id="rId3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1-19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whale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wheel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white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whisper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what</a:t>
            </a:r>
          </a:p>
          <a:p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3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whale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wheel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white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whisper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what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when</a:t>
            </a:r>
          </a:p>
        </p:txBody>
      </p:sp>
    </p:spTree>
    <p:extLst>
      <p:ext uri="{BB962C8B-B14F-4D97-AF65-F5344CB8AC3E}">
        <p14:creationId xmlns:p14="http://schemas.microsoft.com/office/powerpoint/2010/main" val="38194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whale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wheel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white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whisper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what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when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whenever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6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Alphabet.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A2D3A7-6F75-4E54-A5CA-E39B550F5A62}"/>
              </a:ext>
            </a:extLst>
          </p:cNvPr>
          <p:cNvSpPr txBox="1"/>
          <p:nvPr/>
        </p:nvSpPr>
        <p:spPr>
          <a:xfrm>
            <a:off x="284480" y="1066800"/>
            <a:ext cx="11907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B 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C 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D 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E 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 </a:t>
            </a:r>
            <a:r>
              <a:rPr kumimoji="1" lang="en-US" altLang="ja-JP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 g	H </a:t>
            </a:r>
            <a:r>
              <a:rPr kumimoji="1" lang="en-US" altLang="ja-JP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I </a:t>
            </a:r>
            <a:r>
              <a:rPr lang="en-US" altLang="ja-JP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J </a:t>
            </a:r>
            <a:r>
              <a:rPr kumimoji="1" lang="en-US" altLang="ja-JP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K </a:t>
            </a:r>
            <a:r>
              <a:rPr kumimoji="1" lang="en-US" altLang="ja-JP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L </a:t>
            </a:r>
            <a:r>
              <a:rPr kumimoji="1" lang="en-US" altLang="ja-JP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  M </a:t>
            </a:r>
            <a:r>
              <a:rPr kumimoji="1" lang="en-US" altLang="ja-JP" sz="4000" b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en-US" altLang="ja-JP" sz="4000" b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 </a:t>
            </a:r>
            <a:r>
              <a:rPr kumimoji="1" lang="en-US" altLang="ja-JP" sz="4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O </a:t>
            </a:r>
            <a:r>
              <a:rPr kumimoji="1" lang="en-US" altLang="ja-JP" sz="4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  P </a:t>
            </a:r>
            <a:r>
              <a:rPr kumimoji="1" lang="en-US" altLang="ja-JP" sz="4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 Q </a:t>
            </a:r>
            <a:r>
              <a:rPr kumimoji="1" lang="en-US" altLang="ja-JP" sz="4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 R </a:t>
            </a:r>
            <a:r>
              <a:rPr kumimoji="1" lang="en-US" altLang="ja-JP" sz="4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S </a:t>
            </a:r>
            <a:r>
              <a:rPr kumimoji="1" lang="en-US" altLang="ja-JP" sz="40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lang="en-US" altLang="ja-JP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 </a:t>
            </a:r>
            <a:r>
              <a:rPr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  U </a:t>
            </a:r>
            <a:r>
              <a:rPr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V </a:t>
            </a:r>
            <a:r>
              <a:rPr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W </a:t>
            </a:r>
            <a:r>
              <a:rPr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	X </a:t>
            </a:r>
            <a:r>
              <a:rPr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     Y </a:t>
            </a:r>
            <a:r>
              <a:rPr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	Z </a:t>
            </a:r>
            <a:r>
              <a:rPr lang="en-US" altLang="ja-JP" sz="40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3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CAD7D3-0E76-4033-8882-47338B7C5599}"/>
              </a:ext>
            </a:extLst>
          </p:cNvPr>
          <p:cNvSpPr txBox="1"/>
          <p:nvPr/>
        </p:nvSpPr>
        <p:spPr>
          <a:xfrm>
            <a:off x="1658620" y="351532"/>
            <a:ext cx="1737360" cy="30469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4503A0-861A-48A6-9FE9-B354C6F38714}"/>
              </a:ext>
            </a:extLst>
          </p:cNvPr>
          <p:cNvSpPr txBox="1"/>
          <p:nvPr/>
        </p:nvSpPr>
        <p:spPr>
          <a:xfrm>
            <a:off x="5274310" y="351532"/>
            <a:ext cx="1737360" cy="30469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CE8CA5-A5B6-4CBC-9DE9-57829F3CAD67}"/>
              </a:ext>
            </a:extLst>
          </p:cNvPr>
          <p:cNvSpPr txBox="1"/>
          <p:nvPr/>
        </p:nvSpPr>
        <p:spPr>
          <a:xfrm>
            <a:off x="8890000" y="382012"/>
            <a:ext cx="1737360" cy="304698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229D10-7CAE-4F76-A268-94A36170DB56}"/>
              </a:ext>
            </a:extLst>
          </p:cNvPr>
          <p:cNvSpPr txBox="1"/>
          <p:nvPr/>
        </p:nvSpPr>
        <p:spPr>
          <a:xfrm>
            <a:off x="2527300" y="3830320"/>
            <a:ext cx="3191510" cy="258532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Snake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385034-3738-40F3-988C-FAE77E7170BC}"/>
              </a:ext>
            </a:extLst>
          </p:cNvPr>
          <p:cNvSpPr txBox="1"/>
          <p:nvPr/>
        </p:nvSpPr>
        <p:spPr>
          <a:xfrm>
            <a:off x="6473192" y="3830319"/>
            <a:ext cx="3191510" cy="258532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pple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orange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pear</a:t>
            </a:r>
          </a:p>
        </p:txBody>
      </p:sp>
    </p:spTree>
    <p:extLst>
      <p:ext uri="{BB962C8B-B14F-4D97-AF65-F5344CB8AC3E}">
        <p14:creationId xmlns:p14="http://schemas.microsoft.com/office/powerpoint/2010/main" val="179611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4th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47675" y="2057400"/>
            <a:ext cx="612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cr</a:t>
            </a:r>
            <a:r>
              <a:rPr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F408B2F-2984-4143-A5FB-FED6E76E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1341127"/>
            <a:ext cx="4811395" cy="38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71962" y="4455650"/>
            <a:ext cx="199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aw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240686" y="132741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on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091928" y="4465242"/>
            <a:ext cx="4004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ground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skin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play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today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playground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996773" y="109672"/>
            <a:ext cx="238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5981494" y="4437679"/>
            <a:ext cx="197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1707615" y="2345579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tod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4057827" y="144148"/>
            <a:ext cx="184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179287" y="2268227"/>
            <a:ext cx="156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1D25AD-942E-4192-A0F6-BD3A3FDD23D0}"/>
              </a:ext>
            </a:extLst>
          </p:cNvPr>
          <p:cNvSpPr txBox="1"/>
          <p:nvPr/>
        </p:nvSpPr>
        <p:spPr>
          <a:xfrm>
            <a:off x="3432033" y="2342867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9EB93E8-82FF-40BD-878D-458EE5ADC0C1}"/>
              </a:ext>
            </a:extLst>
          </p:cNvPr>
          <p:cNvSpPr txBox="1"/>
          <p:nvPr/>
        </p:nvSpPr>
        <p:spPr>
          <a:xfrm>
            <a:off x="6268500" y="2403233"/>
            <a:ext cx="240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8BBF40B-B698-4F8C-9583-48D01396BEBF}"/>
              </a:ext>
            </a:extLst>
          </p:cNvPr>
          <p:cNvSpPr txBox="1"/>
          <p:nvPr/>
        </p:nvSpPr>
        <p:spPr>
          <a:xfrm>
            <a:off x="5847594" y="178624"/>
            <a:ext cx="240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Sund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072746D-540E-49E9-BEC5-446A06ECEDAE}"/>
              </a:ext>
            </a:extLst>
          </p:cNvPr>
          <p:cNvSpPr txBox="1"/>
          <p:nvPr/>
        </p:nvSpPr>
        <p:spPr>
          <a:xfrm>
            <a:off x="4749193" y="2362830"/>
            <a:ext cx="240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0F659F2-5584-4B71-8BF6-288B42E22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1" y="1035531"/>
            <a:ext cx="1158514" cy="937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C45A7F-655C-4D8A-A519-B883C6FB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24" y="737855"/>
            <a:ext cx="1652159" cy="16521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5762CD8-4BBC-4C7A-AC77-CE3AC9377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31" y="822728"/>
            <a:ext cx="1365622" cy="155461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F3473BF-1D1A-453A-BFBD-AFF45ABEA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110" y="906473"/>
            <a:ext cx="1511939" cy="15119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A722401-02CF-4E6F-989F-ADE8F0405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54" y="3201425"/>
            <a:ext cx="1300098" cy="110626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78E2900-66D6-46B4-841C-587BE17D8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669" y="3124154"/>
            <a:ext cx="1224167" cy="114899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3339B5C-3190-4D9B-B241-955838D2D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0505" y="3194288"/>
            <a:ext cx="1111092" cy="105670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3B37AF2-C7A3-4913-801E-CC6DAD52D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4564" y="3050753"/>
            <a:ext cx="1365701" cy="14837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8B464DB-6409-4702-AC8E-DA274CE99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1535" y="3089595"/>
            <a:ext cx="1518036" cy="131075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D63D3AE-94A1-4592-84FA-CC7804EDE7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242" y="5163536"/>
            <a:ext cx="1264210" cy="14368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2E89A74-3B82-4038-9CBC-172D719E1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7129" y="5200691"/>
            <a:ext cx="2297435" cy="143683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2E00951-1F93-4306-B022-66DA19F50E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8241" y="5200140"/>
            <a:ext cx="1272087" cy="12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4000" b="1" dirty="0">
                <a:latin typeface="+mj-lt"/>
                <a:ea typeface="+mj-ea"/>
                <a:cs typeface="+mj-cs"/>
              </a:rPr>
              <a:t>18</a:t>
            </a: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7F0ACC-D4C8-477C-90CF-341200616F54}"/>
              </a:ext>
            </a:extLst>
          </p:cNvPr>
          <p:cNvSpPr txBox="1"/>
          <p:nvPr/>
        </p:nvSpPr>
        <p:spPr>
          <a:xfrm>
            <a:off x="2846914" y="2311554"/>
            <a:ext cx="1764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tr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3C3407-6920-4BC4-B23D-951B61048462}"/>
              </a:ext>
            </a:extLst>
          </p:cNvPr>
          <p:cNvSpPr txBox="1"/>
          <p:nvPr/>
        </p:nvSpPr>
        <p:spPr>
          <a:xfrm>
            <a:off x="4884089" y="2303581"/>
            <a:ext cx="240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aw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　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3044706" y="45680"/>
            <a:ext cx="1782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0" y="43160"/>
            <a:ext cx="2768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cr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on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3824A-A6E9-46A8-B4D1-C9752C02236F}"/>
              </a:ext>
            </a:extLst>
          </p:cNvPr>
          <p:cNvSpPr txBox="1"/>
          <p:nvPr/>
        </p:nvSpPr>
        <p:spPr>
          <a:xfrm>
            <a:off x="7640530" y="2283073"/>
            <a:ext cx="4638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ground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CDDE55-DB92-4211-AE28-758A3A2C3CD0}"/>
              </a:ext>
            </a:extLst>
          </p:cNvPr>
          <p:cNvSpPr txBox="1"/>
          <p:nvPr/>
        </p:nvSpPr>
        <p:spPr>
          <a:xfrm>
            <a:off x="6832458" y="43159"/>
            <a:ext cx="3260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626F9-4710-4AED-8B61-4EA08146D669}"/>
              </a:ext>
            </a:extLst>
          </p:cNvPr>
          <p:cNvSpPr txBox="1"/>
          <p:nvPr/>
        </p:nvSpPr>
        <p:spPr>
          <a:xfrm>
            <a:off x="2895383" y="4480536"/>
            <a:ext cx="2081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D8BF3D-A1EC-4D2B-B5EB-B3657DD5855A}"/>
              </a:ext>
            </a:extLst>
          </p:cNvPr>
          <p:cNvSpPr txBox="1"/>
          <p:nvPr/>
        </p:nvSpPr>
        <p:spPr>
          <a:xfrm>
            <a:off x="4773921" y="43159"/>
            <a:ext cx="286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-305011" y="2283073"/>
            <a:ext cx="334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tod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5129922" y="4564004"/>
            <a:ext cx="2154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B784125-ED46-4858-B7FA-511304351AA6}"/>
              </a:ext>
            </a:extLst>
          </p:cNvPr>
          <p:cNvSpPr txBox="1"/>
          <p:nvPr/>
        </p:nvSpPr>
        <p:spPr>
          <a:xfrm>
            <a:off x="105056" y="4452055"/>
            <a:ext cx="293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Sund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47CFBE6-4474-4EE0-AE34-B95288F233C7}"/>
              </a:ext>
            </a:extLst>
          </p:cNvPr>
          <p:cNvSpPr txBox="1"/>
          <p:nvPr/>
        </p:nvSpPr>
        <p:spPr>
          <a:xfrm>
            <a:off x="9800994" y="80194"/>
            <a:ext cx="1852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50CA0A-DA4B-4388-B63C-0745E5A27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94" y="983446"/>
            <a:ext cx="1793779" cy="14459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F65227-B315-4441-88AA-0C426168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689" y="1030527"/>
            <a:ext cx="1676742" cy="14262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8990642-FCC1-44B1-AF9F-FA61310E4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03" y="776695"/>
            <a:ext cx="1744503" cy="1652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A419A0C-5B72-4E98-B523-C9FB52779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246" y="917759"/>
            <a:ext cx="1652687" cy="165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822A282-5706-4F08-B825-6620A0F66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0994" y="945036"/>
            <a:ext cx="1482989" cy="160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869993D-B47C-4F1F-83B5-652CCE196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266" y="3247766"/>
            <a:ext cx="3783794" cy="344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9B0B8E3-43B3-487B-AB86-6D3B041D4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83" y="3123499"/>
            <a:ext cx="1391562" cy="130007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5E5243F-EAA6-4AC9-81FC-DAFD9571A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6213" y="3234540"/>
            <a:ext cx="1391563" cy="140719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4F9FD4A-941F-42A3-806A-2A3528BC80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9391" y="3137684"/>
            <a:ext cx="1516370" cy="172472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FA4EA69-FB77-4D30-9B5E-94E4AA137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125" y="5264000"/>
            <a:ext cx="1514006" cy="151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18F95B6-9B62-4455-A4A6-8E6D969868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7334" y="5378371"/>
            <a:ext cx="1366730" cy="155049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C89C2D2-BFE8-429C-8A0A-12C7B5644F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8361" y="5467718"/>
            <a:ext cx="1516370" cy="13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5B848B-B6D3-44AC-AD7B-E83E9042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148" y="1503612"/>
            <a:ext cx="3913691" cy="44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0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F72F40-5825-436A-BAF4-4328748A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76" y="2193472"/>
            <a:ext cx="4011244" cy="38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pl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C948CC-1122-4080-BBE6-9B111BBE0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00" y="2206680"/>
            <a:ext cx="3681040" cy="36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2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pl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0D31D3-42BE-420E-883F-4070D751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387" y="2270698"/>
            <a:ext cx="3586120" cy="36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0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pl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C7847C-3EF4-4A6C-B14A-A746A427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02" y="3037782"/>
            <a:ext cx="3671276" cy="31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76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pl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Sund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BC181B-FBC1-4DB1-B43C-2E4D53C73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0" y="2877156"/>
            <a:ext cx="3595690" cy="35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4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pl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Sund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can all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2E3122-4FE8-4630-B040-676D1912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848" y="2649921"/>
            <a:ext cx="4130152" cy="42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1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pl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Sund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can all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Tod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hot.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87BA18-94EF-4809-BDD5-31BEEA88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893" y="3016212"/>
            <a:ext cx="31146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2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83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pl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Sund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can all 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Tod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hot.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made this from cl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04E1E-BFCC-4831-8E85-F3AC3722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194" y="4226560"/>
            <a:ext cx="2306454" cy="19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23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00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whale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394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whale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wheel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723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whale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wheel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white</a:t>
            </a:r>
          </a:p>
          <a:p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2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did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cut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twin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whale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wheel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white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whisper</a:t>
            </a:r>
          </a:p>
          <a:p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1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529</Words>
  <Application>Microsoft Office PowerPoint</Application>
  <PresentationFormat>ワイド画面</PresentationFormat>
  <Paragraphs>152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67</cp:revision>
  <cp:lastPrinted>2021-11-24T22:05:34Z</cp:lastPrinted>
  <dcterms:created xsi:type="dcterms:W3CDTF">2020-09-12T23:02:56Z</dcterms:created>
  <dcterms:modified xsi:type="dcterms:W3CDTF">2022-08-02T07:12:33Z</dcterms:modified>
</cp:coreProperties>
</file>