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73" r:id="rId3"/>
    <p:sldId id="524" r:id="rId4"/>
    <p:sldId id="570" r:id="rId5"/>
    <p:sldId id="569" r:id="rId6"/>
    <p:sldId id="568" r:id="rId7"/>
    <p:sldId id="567" r:id="rId8"/>
    <p:sldId id="566" r:id="rId9"/>
    <p:sldId id="565" r:id="rId10"/>
    <p:sldId id="564" r:id="rId11"/>
    <p:sldId id="563" r:id="rId12"/>
    <p:sldId id="562" r:id="rId13"/>
    <p:sldId id="258" r:id="rId14"/>
    <p:sldId id="545" r:id="rId15"/>
    <p:sldId id="546" r:id="rId16"/>
    <p:sldId id="547" r:id="rId17"/>
    <p:sldId id="548" r:id="rId18"/>
    <p:sldId id="549" r:id="rId19"/>
    <p:sldId id="571" r:id="rId20"/>
    <p:sldId id="582" r:id="rId21"/>
    <p:sldId id="581" r:id="rId22"/>
    <p:sldId id="573" r:id="rId23"/>
    <p:sldId id="583" r:id="rId24"/>
    <p:sldId id="584" r:id="rId25"/>
    <p:sldId id="580" r:id="rId26"/>
    <p:sldId id="579" r:id="rId27"/>
    <p:sldId id="578" r:id="rId28"/>
    <p:sldId id="577" r:id="rId29"/>
    <p:sldId id="576" r:id="rId30"/>
    <p:sldId id="575" r:id="rId31"/>
    <p:sldId id="574" r:id="rId32"/>
    <p:sldId id="572" r:id="rId33"/>
    <p:sldId id="606" r:id="rId34"/>
    <p:sldId id="605" r:id="rId35"/>
    <p:sldId id="604" r:id="rId36"/>
    <p:sldId id="603" r:id="rId37"/>
    <p:sldId id="602" r:id="rId38"/>
    <p:sldId id="601" r:id="rId39"/>
    <p:sldId id="600" r:id="rId40"/>
    <p:sldId id="599" r:id="rId41"/>
    <p:sldId id="598" r:id="rId42"/>
    <p:sldId id="607" r:id="rId43"/>
    <p:sldId id="596" r:id="rId44"/>
    <p:sldId id="595" r:id="rId45"/>
    <p:sldId id="608" r:id="rId46"/>
    <p:sldId id="349" r:id="rId47"/>
    <p:sldId id="585" r:id="rId48"/>
    <p:sldId id="586" r:id="rId49"/>
    <p:sldId id="423" r:id="rId50"/>
    <p:sldId id="354" r:id="rId51"/>
    <p:sldId id="609" r:id="rId52"/>
    <p:sldId id="355" r:id="rId53"/>
    <p:sldId id="260" r:id="rId54"/>
    <p:sldId id="533" r:id="rId55"/>
    <p:sldId id="594" r:id="rId56"/>
    <p:sldId id="593" r:id="rId57"/>
    <p:sldId id="592" r:id="rId58"/>
    <p:sldId id="591" r:id="rId59"/>
    <p:sldId id="590" r:id="rId60"/>
    <p:sldId id="589" r:id="rId61"/>
    <p:sldId id="588" r:id="rId62"/>
    <p:sldId id="587" r:id="rId63"/>
    <p:sldId id="332" r:id="rId6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1-18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cube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used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excuse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little</a:t>
            </a:r>
          </a:p>
        </p:txBody>
      </p:sp>
    </p:spTree>
    <p:extLst>
      <p:ext uri="{BB962C8B-B14F-4D97-AF65-F5344CB8AC3E}">
        <p14:creationId xmlns:p14="http://schemas.microsoft.com/office/powerpoint/2010/main" val="7562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cube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used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excuse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little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down</a:t>
            </a:r>
          </a:p>
        </p:txBody>
      </p:sp>
    </p:spTree>
    <p:extLst>
      <p:ext uri="{BB962C8B-B14F-4D97-AF65-F5344CB8AC3E}">
        <p14:creationId xmlns:p14="http://schemas.microsoft.com/office/powerpoint/2010/main" val="138871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cube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used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excuse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little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down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useless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83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Present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Past.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hop.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592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hop.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12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→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hop.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087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→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237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→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80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4000" b="1" dirty="0">
                <a:latin typeface="+mj-lt"/>
                <a:ea typeface="+mj-ea"/>
                <a:cs typeface="+mj-cs"/>
              </a:rPr>
              <a:t>17</a:t>
            </a: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3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5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6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1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listened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listened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skated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3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listened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skated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4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listened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skated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721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listened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skated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listened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skated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en-US" altLang="ja-JP" sz="40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4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963160" y="1225689"/>
            <a:ext cx="261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9DEC0-5323-4655-8D1A-434457C6D116}"/>
              </a:ext>
            </a:extLst>
          </p:cNvPr>
          <p:cNvSpPr txBox="1"/>
          <p:nvPr/>
        </p:nvSpPr>
        <p:spPr>
          <a:xfrm>
            <a:off x="1640840" y="1225689"/>
            <a:ext cx="2763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listened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skated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BE0027-E107-4959-A0B5-31F259E36B7B}"/>
              </a:ext>
            </a:extLst>
          </p:cNvPr>
          <p:cNvSpPr txBox="1"/>
          <p:nvPr/>
        </p:nvSpPr>
        <p:spPr>
          <a:xfrm>
            <a:off x="7787642" y="1200329"/>
            <a:ext cx="423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talk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listen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skate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walk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6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7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13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1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0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30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5076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25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8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E9C820-AEAF-458C-8EB0-36A65DB4FBF2}"/>
              </a:ext>
            </a:extLst>
          </p:cNvPr>
          <p:cNvSpPr txBox="1"/>
          <p:nvPr/>
        </p:nvSpPr>
        <p:spPr>
          <a:xfrm>
            <a:off x="296516" y="1501595"/>
            <a:ext cx="3580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2665658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" y="97928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254754" y="3040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E9C820-AEAF-458C-8EB0-36A65DB4FBF2}"/>
              </a:ext>
            </a:extLst>
          </p:cNvPr>
          <p:cNvSpPr txBox="1"/>
          <p:nvPr/>
        </p:nvSpPr>
        <p:spPr>
          <a:xfrm>
            <a:off x="296516" y="1501595"/>
            <a:ext cx="3580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played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played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played </a:t>
            </a:r>
          </a:p>
        </p:txBody>
      </p:sp>
    </p:spTree>
    <p:extLst>
      <p:ext uri="{BB962C8B-B14F-4D97-AF65-F5344CB8AC3E}">
        <p14:creationId xmlns:p14="http://schemas.microsoft.com/office/powerpoint/2010/main" val="2620089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plays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5" y="202304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090294" y="75876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E9C820-AEAF-458C-8EB0-36A65DB4FBF2}"/>
              </a:ext>
            </a:extLst>
          </p:cNvPr>
          <p:cNvSpPr txBox="1"/>
          <p:nvPr/>
        </p:nvSpPr>
        <p:spPr>
          <a:xfrm>
            <a:off x="296516" y="1501595"/>
            <a:ext cx="3580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played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played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played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0C0F80-D4BA-4FB2-BEAA-C040D823E5F2}"/>
              </a:ext>
            </a:extLst>
          </p:cNvPr>
          <p:cNvSpPr txBox="1"/>
          <p:nvPr/>
        </p:nvSpPr>
        <p:spPr>
          <a:xfrm>
            <a:off x="7868926" y="1501595"/>
            <a:ext cx="4084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</a:t>
            </a:r>
            <a:r>
              <a:rPr kumimoji="1"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shall/will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1065288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83C42-E765-478D-BE9D-901A1A5A9BD8}"/>
              </a:ext>
            </a:extLst>
          </p:cNvPr>
          <p:cNvSpPr txBox="1"/>
          <p:nvPr/>
        </p:nvSpPr>
        <p:spPr>
          <a:xfrm>
            <a:off x="4249421" y="1501595"/>
            <a:ext cx="314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plays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39F4A6-1CD2-4E75-B3FD-DF6BD0F1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5" y="202304"/>
            <a:ext cx="862330" cy="848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AFC67-D349-470F-8C50-4BA10E088E3F}"/>
              </a:ext>
            </a:extLst>
          </p:cNvPr>
          <p:cNvSpPr txBox="1"/>
          <p:nvPr/>
        </p:nvSpPr>
        <p:spPr>
          <a:xfrm>
            <a:off x="1090294" y="75876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yesterday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81075-7B31-4160-9E46-FDF40EFD9086}"/>
              </a:ext>
            </a:extLst>
          </p:cNvPr>
          <p:cNvSpPr txBox="1"/>
          <p:nvPr/>
        </p:nvSpPr>
        <p:spPr>
          <a:xfrm>
            <a:off x="4561840" y="0"/>
            <a:ext cx="285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303481-6867-4441-AC98-9551999028F2}"/>
              </a:ext>
            </a:extLst>
          </p:cNvPr>
          <p:cNvSpPr txBox="1"/>
          <p:nvPr/>
        </p:nvSpPr>
        <p:spPr>
          <a:xfrm>
            <a:off x="7868926" y="25360"/>
            <a:ext cx="310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958E3F-BA7F-4096-BC4E-7D500B4D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1" y="130741"/>
            <a:ext cx="981378" cy="7219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5DBF8E-A51D-4E81-8D25-58FD1F6E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52" y="200233"/>
            <a:ext cx="896405" cy="85058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E9C820-AEAF-458C-8EB0-36A65DB4FBF2}"/>
              </a:ext>
            </a:extLst>
          </p:cNvPr>
          <p:cNvSpPr txBox="1"/>
          <p:nvPr/>
        </p:nvSpPr>
        <p:spPr>
          <a:xfrm>
            <a:off x="296516" y="1501595"/>
            <a:ext cx="3580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played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played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played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played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played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0C0F80-D4BA-4FB2-BEAA-C040D823E5F2}"/>
              </a:ext>
            </a:extLst>
          </p:cNvPr>
          <p:cNvSpPr txBox="1"/>
          <p:nvPr/>
        </p:nvSpPr>
        <p:spPr>
          <a:xfrm>
            <a:off x="7811170" y="1501595"/>
            <a:ext cx="4084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  </a:t>
            </a:r>
            <a:r>
              <a:rPr kumimoji="1"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shall/will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will 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   will 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  will play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will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   will play 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  will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 will play </a:t>
            </a:r>
          </a:p>
        </p:txBody>
      </p:sp>
    </p:spTree>
    <p:extLst>
      <p:ext uri="{BB962C8B-B14F-4D97-AF65-F5344CB8AC3E}">
        <p14:creationId xmlns:p14="http://schemas.microsoft.com/office/powerpoint/2010/main" val="2733271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B9987B-A2AC-4E25-8DF5-E3B1564279E6}"/>
              </a:ext>
            </a:extLst>
          </p:cNvPr>
          <p:cNvSpPr txBox="1"/>
          <p:nvPr/>
        </p:nvSpPr>
        <p:spPr>
          <a:xfrm>
            <a:off x="233680" y="264160"/>
            <a:ext cx="11673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 some sentences about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you did yesterday.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did my P.E class.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joined a piano contest.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went to a hospital.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ught a grasshopper.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85559D-FBDC-4057-B558-329AD781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29" y="502170"/>
            <a:ext cx="85961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5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B9987B-A2AC-4E25-8DF5-E3B1564279E6}"/>
              </a:ext>
            </a:extLst>
          </p:cNvPr>
          <p:cNvSpPr txBox="1"/>
          <p:nvPr/>
        </p:nvSpPr>
        <p:spPr>
          <a:xfrm>
            <a:off x="259080" y="235585"/>
            <a:ext cx="11673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 some sentences about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you will do tomorrow.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 join my Karate lesson.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 have an English lesson.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 play the piano for thirty minutes.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3CBE22-C982-498B-88A2-6B77D8FF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945" y="502170"/>
            <a:ext cx="89619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53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+mj-lt"/>
                <a:ea typeface="+mj-ea"/>
                <a:cs typeface="+mj-cs"/>
              </a:rPr>
              <a:t>3</a:t>
            </a: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 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9604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47675" y="2057400"/>
            <a:ext cx="612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ale</a:t>
            </a:r>
            <a:endParaRPr kumimoji="1" lang="ja-JP" altLang="en-US" sz="9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0E376FE-5498-4C69-8279-A27434DE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38836"/>
            <a:ext cx="5397183" cy="42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71962" y="4455650"/>
            <a:ext cx="199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ite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240686" y="132741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ale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066597" y="4446074"/>
            <a:ext cx="180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twin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whale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wheel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whisper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whenever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789581" y="99026"/>
            <a:ext cx="238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isper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3871651" y="4455650"/>
            <a:ext cx="197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ich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348680" y="2279768"/>
            <a:ext cx="349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enever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5998851" y="132741"/>
            <a:ext cx="184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isk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179287" y="2268227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1D25AD-942E-4192-A0F6-BD3A3FDD23D0}"/>
              </a:ext>
            </a:extLst>
          </p:cNvPr>
          <p:cNvSpPr txBox="1"/>
          <p:nvPr/>
        </p:nvSpPr>
        <p:spPr>
          <a:xfrm>
            <a:off x="5899069" y="2279768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izz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9EB93E8-82FF-40BD-878D-458EE5ADC0C1}"/>
              </a:ext>
            </a:extLst>
          </p:cNvPr>
          <p:cNvSpPr txBox="1"/>
          <p:nvPr/>
        </p:nvSpPr>
        <p:spPr>
          <a:xfrm>
            <a:off x="5866285" y="4455650"/>
            <a:ext cx="240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isker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CB4041-2EFC-4C19-A067-CD7B9EF6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04" y="788690"/>
            <a:ext cx="1440041" cy="11287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499FA2A-D56C-4CF1-970A-BF330332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0" y="5163536"/>
            <a:ext cx="984556" cy="13404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D3D0CFA-9083-4F98-B4AB-4ECD7D2C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04" y="2976113"/>
            <a:ext cx="1408201" cy="13231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6654E4-E79E-4C04-9B83-0EA1945AC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87" y="5212473"/>
            <a:ext cx="1778483" cy="13404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3D05078-6BBF-48C8-BC57-390ADF27D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785" y="806912"/>
            <a:ext cx="1572376" cy="12505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3D8095-5C6A-40DE-9E08-D7D5BC85C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026" y="2901595"/>
            <a:ext cx="1273143" cy="161899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CA2306B-CCC2-4D91-8B30-F2A965F7F4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174" y="3056606"/>
            <a:ext cx="1130009" cy="12079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588717E-2EC4-4F8D-9377-FF94BCA05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3598" y="5138078"/>
            <a:ext cx="1273143" cy="12731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0F4FD1F-2A8A-4EA7-AACA-3FC563170B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444" y="890624"/>
            <a:ext cx="1572376" cy="121882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5E8E8A2-1E17-4727-91AE-49A6527CDF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6705" y="5852159"/>
            <a:ext cx="824892" cy="61732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B255D45-FAE0-4636-89B0-BF87D99789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3823" y="5037284"/>
            <a:ext cx="1235008" cy="123500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6863F19-C527-4B81-8CD7-351390B9BD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2953" y="1269999"/>
            <a:ext cx="1235146" cy="8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7F0ACC-D4C8-477C-90CF-341200616F54}"/>
              </a:ext>
            </a:extLst>
          </p:cNvPr>
          <p:cNvSpPr txBox="1"/>
          <p:nvPr/>
        </p:nvSpPr>
        <p:spPr>
          <a:xfrm>
            <a:off x="7237241" y="4352864"/>
            <a:ext cx="286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izz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3C3407-6920-4BC4-B23D-951B61048462}"/>
              </a:ext>
            </a:extLst>
          </p:cNvPr>
          <p:cNvSpPr txBox="1"/>
          <p:nvPr/>
        </p:nvSpPr>
        <p:spPr>
          <a:xfrm>
            <a:off x="6059630" y="43161"/>
            <a:ext cx="240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ite</a:t>
            </a:r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　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3044706" y="45680"/>
            <a:ext cx="2768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eel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0" y="43160"/>
            <a:ext cx="2768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ale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3824A-A6E9-46A8-B4D1-C9752C02236F}"/>
              </a:ext>
            </a:extLst>
          </p:cNvPr>
          <p:cNvSpPr txBox="1"/>
          <p:nvPr/>
        </p:nvSpPr>
        <p:spPr>
          <a:xfrm>
            <a:off x="2483513" y="4058736"/>
            <a:ext cx="389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enever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CDDE55-DB92-4211-AE28-758A3A2C3CD0}"/>
              </a:ext>
            </a:extLst>
          </p:cNvPr>
          <p:cNvSpPr txBox="1"/>
          <p:nvPr/>
        </p:nvSpPr>
        <p:spPr>
          <a:xfrm>
            <a:off x="8707844" y="43160"/>
            <a:ext cx="3260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isper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626F9-4710-4AED-8B61-4EA08146D669}"/>
              </a:ext>
            </a:extLst>
          </p:cNvPr>
          <p:cNvSpPr txBox="1"/>
          <p:nvPr/>
        </p:nvSpPr>
        <p:spPr>
          <a:xfrm>
            <a:off x="4827431" y="2340666"/>
            <a:ext cx="293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isk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D8BF3D-A1EC-4D2B-B5EB-B3657DD5855A}"/>
              </a:ext>
            </a:extLst>
          </p:cNvPr>
          <p:cNvSpPr txBox="1"/>
          <p:nvPr/>
        </p:nvSpPr>
        <p:spPr>
          <a:xfrm>
            <a:off x="8904856" y="2325190"/>
            <a:ext cx="286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ich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420535" y="2606485"/>
            <a:ext cx="334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isker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075007-BA1A-4954-9C37-BB81BC3D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15" y="862708"/>
            <a:ext cx="2115738" cy="165859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240AFA7-3307-4596-B1CE-31D9AE8CE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157" y="880086"/>
            <a:ext cx="1817862" cy="17075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DDCE010-5121-49BC-A126-0DD88F81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051" y="977371"/>
            <a:ext cx="2058580" cy="154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7CE9FD8-C45B-44AB-898D-5E4AB8703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275" y="880086"/>
            <a:ext cx="2058580" cy="159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76C205-D668-47E2-BDEB-6FF506C99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16" y="3340853"/>
            <a:ext cx="1802258" cy="2457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AEABDBF-41C1-4FC8-A4D7-CFB576ED1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4612" y="4889650"/>
            <a:ext cx="1549082" cy="196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81A158E-6E3C-4945-9D6C-C71731A63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684" y="3160329"/>
            <a:ext cx="1817862" cy="143974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A0B699-D074-4B05-A037-E6D44B5F0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5200" y="3160329"/>
            <a:ext cx="1943555" cy="194355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FD2923A-A5EC-4944-8349-0CD2EDD755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7081" y="5159195"/>
            <a:ext cx="1591673" cy="16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3D2712-976D-4C03-A636-49101F0A7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213" y="2326957"/>
            <a:ext cx="5421150" cy="347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872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DB5E30-CF30-4C69-8FE1-C7A1334B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57" y="2604961"/>
            <a:ext cx="3823332" cy="304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8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3456CC-8778-46E7-8BA5-6026B3AE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81" y="2446454"/>
            <a:ext cx="3681037" cy="39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79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896428-537D-4D51-9086-B1C41A67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43" y="2456603"/>
            <a:ext cx="3314277" cy="33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9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ale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BC2232-C791-4DEF-8196-5D4D9E2E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2974699"/>
            <a:ext cx="3904184" cy="30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1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ale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48F8F5-BAF8-49E5-BBF4-5DCFE294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817" y="2643847"/>
            <a:ext cx="2812366" cy="38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cube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5043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ale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 cat is black and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948313-1095-417B-8DA9-0177EAD8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22" y="4144645"/>
            <a:ext cx="334327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4312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ale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 cat is black and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rabbit has long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iskers.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9E72E8-EADF-47D3-85F0-2379DB5A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56" y="4704080"/>
            <a:ext cx="1382629" cy="200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028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ale	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 cat is black and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rabbit has long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isker.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What did you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isper?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30E5D5-5511-4B5C-9162-45D2A5764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3749040"/>
            <a:ext cx="2147913" cy="29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05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cube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170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cube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used</a:t>
            </a:r>
          </a:p>
        </p:txBody>
      </p:sp>
    </p:spTree>
    <p:extLst>
      <p:ext uri="{BB962C8B-B14F-4D97-AF65-F5344CB8AC3E}">
        <p14:creationId xmlns:p14="http://schemas.microsoft.com/office/powerpoint/2010/main" val="82183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bus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cube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tune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used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excuse</a:t>
            </a:r>
          </a:p>
        </p:txBody>
      </p:sp>
    </p:spTree>
    <p:extLst>
      <p:ext uri="{BB962C8B-B14F-4D97-AF65-F5344CB8AC3E}">
        <p14:creationId xmlns:p14="http://schemas.microsoft.com/office/powerpoint/2010/main" val="1571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1303</Words>
  <Application>Microsoft Office PowerPoint</Application>
  <PresentationFormat>ワイド画面</PresentationFormat>
  <Paragraphs>739</Paragraphs>
  <Slides>63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70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59</cp:revision>
  <dcterms:created xsi:type="dcterms:W3CDTF">2020-09-12T23:02:56Z</dcterms:created>
  <dcterms:modified xsi:type="dcterms:W3CDTF">2022-10-18T08:03:10Z</dcterms:modified>
</cp:coreProperties>
</file>