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3" r:id="rId3"/>
    <p:sldId id="488" r:id="rId4"/>
    <p:sldId id="532" r:id="rId5"/>
    <p:sldId id="531" r:id="rId6"/>
    <p:sldId id="530" r:id="rId7"/>
    <p:sldId id="529" r:id="rId8"/>
    <p:sldId id="528" r:id="rId9"/>
    <p:sldId id="527" r:id="rId10"/>
    <p:sldId id="526" r:id="rId11"/>
    <p:sldId id="525" r:id="rId12"/>
    <p:sldId id="524" r:id="rId13"/>
    <p:sldId id="258" r:id="rId14"/>
    <p:sldId id="542" r:id="rId15"/>
    <p:sldId id="543" r:id="rId16"/>
    <p:sldId id="541" r:id="rId17"/>
    <p:sldId id="499" r:id="rId18"/>
    <p:sldId id="500" r:id="rId19"/>
    <p:sldId id="503" r:id="rId20"/>
    <p:sldId id="562" r:id="rId21"/>
    <p:sldId id="563" r:id="rId22"/>
    <p:sldId id="504" r:id="rId23"/>
    <p:sldId id="544" r:id="rId24"/>
    <p:sldId id="545" r:id="rId25"/>
    <p:sldId id="546" r:id="rId26"/>
    <p:sldId id="547" r:id="rId27"/>
    <p:sldId id="548" r:id="rId28"/>
    <p:sldId id="549" r:id="rId29"/>
    <p:sldId id="349" r:id="rId30"/>
    <p:sldId id="550" r:id="rId31"/>
    <p:sldId id="551" r:id="rId32"/>
    <p:sldId id="552" r:id="rId33"/>
    <p:sldId id="553" r:id="rId34"/>
    <p:sldId id="554" r:id="rId35"/>
    <p:sldId id="555" r:id="rId36"/>
    <p:sldId id="556" r:id="rId37"/>
    <p:sldId id="557" r:id="rId38"/>
    <p:sldId id="560" r:id="rId39"/>
    <p:sldId id="561" r:id="rId40"/>
    <p:sldId id="423" r:id="rId41"/>
    <p:sldId id="354" r:id="rId42"/>
    <p:sldId id="564" r:id="rId43"/>
    <p:sldId id="260" r:id="rId44"/>
    <p:sldId id="516" r:id="rId45"/>
    <p:sldId id="540" r:id="rId46"/>
    <p:sldId id="539" r:id="rId47"/>
    <p:sldId id="538" r:id="rId48"/>
    <p:sldId id="537" r:id="rId49"/>
    <p:sldId id="536" r:id="rId50"/>
    <p:sldId id="535" r:id="rId51"/>
    <p:sldId id="534" r:id="rId52"/>
    <p:sldId id="533" r:id="rId53"/>
    <p:sldId id="332" r:id="rId54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1-17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globe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live</a:t>
            </a:r>
          </a:p>
        </p:txBody>
      </p:sp>
    </p:spTree>
    <p:extLst>
      <p:ext uri="{BB962C8B-B14F-4D97-AF65-F5344CB8AC3E}">
        <p14:creationId xmlns:p14="http://schemas.microsoft.com/office/powerpoint/2010/main" val="301512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globe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live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give</a:t>
            </a:r>
          </a:p>
        </p:txBody>
      </p:sp>
    </p:spTree>
    <p:extLst>
      <p:ext uri="{BB962C8B-B14F-4D97-AF65-F5344CB8AC3E}">
        <p14:creationId xmlns:p14="http://schemas.microsoft.com/office/powerpoint/2010/main" val="426072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globe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live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give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tadpole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172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Short Vowels.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0C3B72-48B0-484E-AF00-4E5100CF9CBF}"/>
              </a:ext>
            </a:extLst>
          </p:cNvPr>
          <p:cNvSpPr txBox="1"/>
          <p:nvPr/>
        </p:nvSpPr>
        <p:spPr>
          <a:xfrm>
            <a:off x="647700" y="828675"/>
            <a:ext cx="1038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Short Vowels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0C3B72-48B0-484E-AF00-4E5100CF9CBF}"/>
              </a:ext>
            </a:extLst>
          </p:cNvPr>
          <p:cNvSpPr txBox="1"/>
          <p:nvPr/>
        </p:nvSpPr>
        <p:spPr>
          <a:xfrm>
            <a:off x="647700" y="828675"/>
            <a:ext cx="1038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Short Vowels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251344-5A53-4F30-BE1F-2FC6088D6B70}"/>
              </a:ext>
            </a:extLst>
          </p:cNvPr>
          <p:cNvSpPr txBox="1"/>
          <p:nvPr/>
        </p:nvSpPr>
        <p:spPr>
          <a:xfrm>
            <a:off x="209550" y="3324225"/>
            <a:ext cx="1030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 e  </a:t>
            </a:r>
            <a:r>
              <a:rPr lang="en-US" altLang="ja-JP" sz="8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o  u</a:t>
            </a:r>
            <a:endParaRPr kumimoji="1" lang="ja-JP" altLang="en-US" sz="8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8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Present and Past Tense.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548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647701" y="1536174"/>
            <a:ext cx="1062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Today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wished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38BE9-ECEB-4238-AC93-D2D3E717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24" y="393065"/>
            <a:ext cx="2576776" cy="288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867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647701" y="1536174"/>
            <a:ext cx="1062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Today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38BE9-ECEB-4238-AC93-D2D3E717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288" y="173991"/>
            <a:ext cx="1802211" cy="201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4EA9E6-3A7D-4B0D-A192-E59A00332AFB}"/>
              </a:ext>
            </a:extLst>
          </p:cNvPr>
          <p:cNvSpPr txBox="1"/>
          <p:nvPr/>
        </p:nvSpPr>
        <p:spPr>
          <a:xfrm>
            <a:off x="3914774" y="2514600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resent tense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D0F5F4-9008-4DCB-96B9-BC8930C19085}"/>
              </a:ext>
            </a:extLst>
          </p:cNvPr>
          <p:cNvSpPr txBox="1"/>
          <p:nvPr/>
        </p:nvSpPr>
        <p:spPr>
          <a:xfrm>
            <a:off x="5753099" y="5324862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tense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6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758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 dirty="0">
                <a:latin typeface="+mj-lt"/>
                <a:ea typeface="+mj-ea"/>
                <a:cs typeface="+mj-cs"/>
              </a:rPr>
              <a:t>16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      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70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      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32307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      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9953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Learn Doubling Rule.</a:t>
            </a: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8165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hop.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592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hop.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123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→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hop.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0876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→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2375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19250" y="2762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→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→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op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ja-JP" altLang="en-US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ped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980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36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100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56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100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081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100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65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100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6678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100" y="695325"/>
            <a:ext cx="35623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hopped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8869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099" y="695325"/>
            <a:ext cx="38576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hopped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nodded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660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099" y="695325"/>
            <a:ext cx="38576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hopped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nodded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wagged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1" y="695325"/>
            <a:ext cx="2971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956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099" y="695325"/>
            <a:ext cx="38576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hopped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nodded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wagged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0" y="695325"/>
            <a:ext cx="34670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patted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91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099" y="695325"/>
            <a:ext cx="38576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hopped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nodded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wagged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572500" y="695325"/>
            <a:ext cx="34670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patted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pegged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5567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E7A1F3-E032-4ABB-893C-49B3205E38C3}"/>
              </a:ext>
            </a:extLst>
          </p:cNvPr>
          <p:cNvSpPr txBox="1"/>
          <p:nvPr/>
        </p:nvSpPr>
        <p:spPr>
          <a:xfrm>
            <a:off x="495301" y="695325"/>
            <a:ext cx="36861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bat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batted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rip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ripped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hugged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86AC36-2D02-4A19-95FA-AF083E1BB547}"/>
              </a:ext>
            </a:extLst>
          </p:cNvPr>
          <p:cNvSpPr txBox="1"/>
          <p:nvPr/>
        </p:nvSpPr>
        <p:spPr>
          <a:xfrm>
            <a:off x="4610099" y="695325"/>
            <a:ext cx="38576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hopped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nod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nodded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wag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wagged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C30EC0-B2AF-4B54-A689-91E653A58E8A}"/>
              </a:ext>
            </a:extLst>
          </p:cNvPr>
          <p:cNvSpPr txBox="1"/>
          <p:nvPr/>
        </p:nvSpPr>
        <p:spPr>
          <a:xfrm>
            <a:off x="8372476" y="695325"/>
            <a:ext cx="40576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pat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patted</a:t>
            </a:r>
            <a:endParaRPr kumimoji="1" lang="en-US" altLang="ja-JP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peg</a:t>
            </a:r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pegged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hum</a:t>
            </a: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hummed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97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171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+mj-lt"/>
                <a:ea typeface="+mj-ea"/>
                <a:cs typeface="+mj-cs"/>
              </a:rPr>
              <a:t>3</a:t>
            </a: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 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7675" y="2057400"/>
            <a:ext cx="612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9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3235FC8-9786-46B5-BFA1-5773500D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12201"/>
            <a:ext cx="5655918" cy="240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49739" y="4455650"/>
            <a:ext cx="21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240686" y="13274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088367" y="4528989"/>
            <a:ext cx="207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swim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cube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used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excuse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little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useless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3119768" y="99026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exc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6189413" y="4545286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k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348680" y="2279768"/>
            <a:ext cx="349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less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5998851" y="132741"/>
            <a:ext cx="18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551625" y="2268227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D25AD-942E-4192-A0F6-BD3A3FDD23D0}"/>
              </a:ext>
            </a:extLst>
          </p:cNvPr>
          <p:cNvSpPr txBox="1"/>
          <p:nvPr/>
        </p:nvSpPr>
        <p:spPr>
          <a:xfrm>
            <a:off x="5910864" y="2270192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u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3A59C7-BD32-47B5-905F-E6002CE4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30" y="933535"/>
            <a:ext cx="997987" cy="114306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9A4B960-9F16-4B45-B9D9-C6C9BB036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5" y="3167736"/>
            <a:ext cx="2209955" cy="94064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BA57B1-D93B-4E27-A993-51F0384CF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94" y="5163536"/>
            <a:ext cx="1567794" cy="156779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33C85DF-0A5E-47F6-B97F-46F2A5B79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716" y="804939"/>
            <a:ext cx="1923706" cy="144078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5CBAEAC-4FB6-461D-B525-FF0502E9C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424" y="3015906"/>
            <a:ext cx="1721615" cy="14468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540E32A-0C57-4EA2-B4FA-52DFDE0E4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178" y="943112"/>
            <a:ext cx="975445" cy="116443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F9CE706-F035-479E-9BEF-75A570D10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904" y="2976113"/>
            <a:ext cx="1563106" cy="147115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FA69715-8CEC-4571-85EE-56FEA26026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052" y="5153192"/>
            <a:ext cx="1213958" cy="149883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E3AAC68-2E82-4A1D-8F8E-AD054C55A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2980" y="5187286"/>
            <a:ext cx="1250313" cy="14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7BE8A4-545F-444D-A751-0DC0DFA9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2024062"/>
            <a:ext cx="42862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2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52E931-2AC0-423B-B0B6-6462E830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087" y="2075606"/>
            <a:ext cx="3171825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8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1D82D2-1ABA-4738-8A1B-AD1D9244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2252662"/>
            <a:ext cx="3458826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0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EB66B4-261E-4EA6-950A-97B4DA2A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44" y="2531676"/>
            <a:ext cx="2879080" cy="32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84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2D64EC-2B8F-475E-867E-9417DCA7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519" y="2969501"/>
            <a:ext cx="2366962" cy="28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4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tub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226D12-EABF-447D-84E9-EABF58B3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231" y="2747955"/>
            <a:ext cx="4681537" cy="39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4517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tub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broke a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A41EFA7-1971-4693-A882-1AC4D8AA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3027081"/>
            <a:ext cx="3664176" cy="34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6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tub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broke a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Soon we will see the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0E54D4-C7EC-4828-9050-1FC9803D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895" y="2562225"/>
            <a:ext cx="3074773" cy="37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38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us	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cub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5.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tub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broke a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Soon we will see the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girl played a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160108-E485-4660-AE4E-8DBDE20A4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61" y="2933700"/>
            <a:ext cx="3998657" cy="17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22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887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1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home</a:t>
            </a:r>
          </a:p>
        </p:txBody>
      </p:sp>
    </p:spTree>
    <p:extLst>
      <p:ext uri="{BB962C8B-B14F-4D97-AF65-F5344CB8AC3E}">
        <p14:creationId xmlns:p14="http://schemas.microsoft.com/office/powerpoint/2010/main" val="13755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cod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lot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snap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bone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nose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home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globe</a:t>
            </a:r>
          </a:p>
        </p:txBody>
      </p:sp>
    </p:spTree>
    <p:extLst>
      <p:ext uri="{BB962C8B-B14F-4D97-AF65-F5344CB8AC3E}">
        <p14:creationId xmlns:p14="http://schemas.microsoft.com/office/powerpoint/2010/main" val="20407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868</Words>
  <Application>Microsoft Office PowerPoint</Application>
  <PresentationFormat>ワイド画面</PresentationFormat>
  <Paragraphs>340</Paragraphs>
  <Slides>53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0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1-17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45</cp:revision>
  <cp:lastPrinted>2022-10-10T22:17:28Z</cp:lastPrinted>
  <dcterms:created xsi:type="dcterms:W3CDTF">2020-09-12T23:02:56Z</dcterms:created>
  <dcterms:modified xsi:type="dcterms:W3CDTF">2022-10-10T22:24:05Z</dcterms:modified>
</cp:coreProperties>
</file>