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3" r:id="rId3"/>
    <p:sldId id="432" r:id="rId4"/>
    <p:sldId id="466" r:id="rId5"/>
    <p:sldId id="465" r:id="rId6"/>
    <p:sldId id="464" r:id="rId7"/>
    <p:sldId id="463" r:id="rId8"/>
    <p:sldId id="462" r:id="rId9"/>
    <p:sldId id="461" r:id="rId10"/>
    <p:sldId id="460" r:id="rId11"/>
    <p:sldId id="459" r:id="rId12"/>
    <p:sldId id="458" r:id="rId13"/>
    <p:sldId id="258" r:id="rId14"/>
    <p:sldId id="441" r:id="rId15"/>
    <p:sldId id="467" r:id="rId16"/>
    <p:sldId id="468" r:id="rId17"/>
    <p:sldId id="445" r:id="rId18"/>
    <p:sldId id="469" r:id="rId19"/>
    <p:sldId id="487" r:id="rId20"/>
    <p:sldId id="470" r:id="rId21"/>
    <p:sldId id="477" r:id="rId22"/>
    <p:sldId id="476" r:id="rId23"/>
    <p:sldId id="475" r:id="rId24"/>
    <p:sldId id="474" r:id="rId25"/>
    <p:sldId id="473" r:id="rId26"/>
    <p:sldId id="472" r:id="rId27"/>
    <p:sldId id="471" r:id="rId28"/>
    <p:sldId id="349" r:id="rId29"/>
    <p:sldId id="478" r:id="rId30"/>
    <p:sldId id="423" r:id="rId31"/>
    <p:sldId id="354" r:id="rId32"/>
    <p:sldId id="488" r:id="rId33"/>
    <p:sldId id="355" r:id="rId34"/>
    <p:sldId id="260" r:id="rId35"/>
    <p:sldId id="486" r:id="rId36"/>
    <p:sldId id="450" r:id="rId37"/>
    <p:sldId id="485" r:id="rId38"/>
    <p:sldId id="484" r:id="rId39"/>
    <p:sldId id="483" r:id="rId40"/>
    <p:sldId id="482" r:id="rId41"/>
    <p:sldId id="481" r:id="rId42"/>
    <p:sldId id="480" r:id="rId43"/>
    <p:sldId id="479" r:id="rId44"/>
    <p:sldId id="332" r:id="rId45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1-15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name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cake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only</a:t>
            </a:r>
          </a:p>
        </p:txBody>
      </p:sp>
    </p:spTree>
    <p:extLst>
      <p:ext uri="{BB962C8B-B14F-4D97-AF65-F5344CB8AC3E}">
        <p14:creationId xmlns:p14="http://schemas.microsoft.com/office/powerpoint/2010/main" val="228172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name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cake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only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old</a:t>
            </a:r>
          </a:p>
        </p:txBody>
      </p:sp>
    </p:spTree>
    <p:extLst>
      <p:ext uri="{BB962C8B-B14F-4D97-AF65-F5344CB8AC3E}">
        <p14:creationId xmlns:p14="http://schemas.microsoft.com/office/powerpoint/2010/main" val="17223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name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cake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only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old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baseball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43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Mum drives a car.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live in Kitakyushu.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Mum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drives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car.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live in Kitakyushu.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Mum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drives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car.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live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in Kitakyushu.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6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Pronouns.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636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796118-ED94-44F8-BB62-02E06FEA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612" y="397192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conjugate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2652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</a:t>
            </a:r>
            <a:r>
              <a:rPr kumimoji="1" lang="en-US" altLang="ja-JP" sz="4000" b="1">
                <a:latin typeface="+mj-lt"/>
                <a:ea typeface="+mj-ea"/>
                <a:cs typeface="+mj-cs"/>
              </a:rPr>
              <a:t>Test </a:t>
            </a:r>
            <a:r>
              <a:rPr lang="en-US" altLang="ja-JP" sz="4000" b="1">
                <a:latin typeface="+mj-lt"/>
                <a:ea typeface="+mj-ea"/>
                <a:cs typeface="+mj-cs"/>
              </a:rPr>
              <a:t>14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C9B555-282E-4EAD-81CA-F4C293CB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409384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A54DD0-2C63-4852-AA62-98C7BF77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" y="15176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DB272C-E960-4D95-A77C-216F0EF2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957" y="11112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CBC545-1223-4FF2-A646-644C5690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637" y="414464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D552A4-6017-475E-A8C9-03F8B1EA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4286250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2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704E09-ABC2-4CB6-920A-F2C553EA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16192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B51086-85B6-4B0A-A369-908123BF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17" y="11112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4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4DF44-FABF-4FD7-AD7C-7773391D1470}"/>
              </a:ext>
            </a:extLst>
          </p:cNvPr>
          <p:cNvSpPr txBox="1"/>
          <p:nvPr/>
        </p:nvSpPr>
        <p:spPr>
          <a:xfrm>
            <a:off x="2828925" y="428178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pPr algn="r"/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B7136-BC56-40E4-BAF6-B82510379EB7}"/>
              </a:ext>
            </a:extLst>
          </p:cNvPr>
          <p:cNvSpPr txBox="1"/>
          <p:nvPr/>
        </p:nvSpPr>
        <p:spPr>
          <a:xfrm>
            <a:off x="5229225" y="428177"/>
            <a:ext cx="2152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eats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1D4D3B-E0AB-43D1-A641-98E42E74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917" y="4175125"/>
            <a:ext cx="1685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2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E5BEA-D11C-4DD1-9C4E-86B2F7CF7F3B}"/>
              </a:ext>
            </a:extLst>
          </p:cNvPr>
          <p:cNvSpPr txBox="1"/>
          <p:nvPr/>
        </p:nvSpPr>
        <p:spPr>
          <a:xfrm>
            <a:off x="579120" y="1595120"/>
            <a:ext cx="235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36D34A-80CE-4671-AA8D-455F7E17CB54}"/>
              </a:ext>
            </a:extLst>
          </p:cNvPr>
          <p:cNvSpPr txBox="1"/>
          <p:nvPr/>
        </p:nvSpPr>
        <p:spPr>
          <a:xfrm>
            <a:off x="579120" y="4824095"/>
            <a:ext cx="235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A9CB1C-AB69-426F-B90B-7B4355C38633}"/>
              </a:ext>
            </a:extLst>
          </p:cNvPr>
          <p:cNvSpPr txBox="1"/>
          <p:nvPr/>
        </p:nvSpPr>
        <p:spPr>
          <a:xfrm>
            <a:off x="8265794" y="979567"/>
            <a:ext cx="3507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F29250-ADD5-4386-A78F-E12EE388A44D}"/>
              </a:ext>
            </a:extLst>
          </p:cNvPr>
          <p:cNvSpPr txBox="1"/>
          <p:nvPr/>
        </p:nvSpPr>
        <p:spPr>
          <a:xfrm>
            <a:off x="4351020" y="4783951"/>
            <a:ext cx="235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73F438-883E-4ABA-BE29-0DA69EC51869}"/>
              </a:ext>
            </a:extLst>
          </p:cNvPr>
          <p:cNvSpPr txBox="1"/>
          <p:nvPr/>
        </p:nvSpPr>
        <p:spPr>
          <a:xfrm>
            <a:off x="4351020" y="1595120"/>
            <a:ext cx="235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605CDC-F69E-4B5D-940F-F685D5A0BF9B}"/>
              </a:ext>
            </a:extLst>
          </p:cNvPr>
          <p:cNvSpPr txBox="1"/>
          <p:nvPr/>
        </p:nvSpPr>
        <p:spPr>
          <a:xfrm>
            <a:off x="8265794" y="4662170"/>
            <a:ext cx="235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6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65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</a:t>
            </a: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2195830" y="2057400"/>
            <a:ext cx="4376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9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AB9F70-2606-41C6-B7E2-32EA8CD0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2" y="302407"/>
            <a:ext cx="5093018" cy="595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49739" y="4455650"/>
            <a:ext cx="21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309677" y="4480401"/>
            <a:ext cx="20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bike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smile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prize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bridesmaid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3244243" y="111511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6295620" y="2287143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597086" y="2295956"/>
            <a:ext cx="349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smaid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6128479" y="4424424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5732958" y="132741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448511" y="2272724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9656B8-340C-4C57-90B4-ED38A029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1" y="782071"/>
            <a:ext cx="1941535" cy="12930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310885-E848-47A0-AB98-5C6C0202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8" y="2980610"/>
            <a:ext cx="1437143" cy="13193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D168C52-6606-4AD4-9392-450226F47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7" y="5079414"/>
            <a:ext cx="1560541" cy="16458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0530B72-0AF8-42B3-A8BC-587603E3A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954" y="739246"/>
            <a:ext cx="1247753" cy="15900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5D90789-52A6-4D07-9D5E-501FD6B09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298" y="2848872"/>
            <a:ext cx="1247754" cy="171370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983ED10-DE33-457A-AE90-5E247D2EA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892" y="5188287"/>
            <a:ext cx="1568520" cy="156491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BB3C942-8720-432D-B6DA-3A7603F01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575" y="782071"/>
            <a:ext cx="1942075" cy="138339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B8F8BDF-2B8B-4840-8A06-19A36A435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9804" y="2867681"/>
            <a:ext cx="1143674" cy="171370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5288D85-F548-4E68-AE2D-CCE6080A2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327" y="5110015"/>
            <a:ext cx="1278162" cy="14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2F72DE-FE03-46EB-9FBB-7AA25A6EFD42}"/>
              </a:ext>
            </a:extLst>
          </p:cNvPr>
          <p:cNvSpPr txBox="1"/>
          <p:nvPr/>
        </p:nvSpPr>
        <p:spPr>
          <a:xfrm>
            <a:off x="7628353" y="590225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4697960" y="5962911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3C3407-6920-4BC4-B23D-951B61048462}"/>
              </a:ext>
            </a:extLst>
          </p:cNvPr>
          <p:cNvSpPr txBox="1"/>
          <p:nvPr/>
        </p:nvSpPr>
        <p:spPr>
          <a:xfrm>
            <a:off x="3393441" y="3366519"/>
            <a:ext cx="446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br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smaid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28E97C-CE88-45E4-BB7B-F3C50E394766}"/>
              </a:ext>
            </a:extLst>
          </p:cNvPr>
          <p:cNvSpPr txBox="1"/>
          <p:nvPr/>
        </p:nvSpPr>
        <p:spPr>
          <a:xfrm>
            <a:off x="9743962" y="314075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635588" y="31970"/>
            <a:ext cx="276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451603" y="2103129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3824A-A6E9-46A8-B4D1-C9752C02236F}"/>
              </a:ext>
            </a:extLst>
          </p:cNvPr>
          <p:cNvSpPr txBox="1"/>
          <p:nvPr/>
        </p:nvSpPr>
        <p:spPr>
          <a:xfrm>
            <a:off x="29688" y="5890407"/>
            <a:ext cx="2856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CDDE55-DB92-4211-AE28-758A3A2C3CD0}"/>
              </a:ext>
            </a:extLst>
          </p:cNvPr>
          <p:cNvSpPr txBox="1"/>
          <p:nvPr/>
        </p:nvSpPr>
        <p:spPr>
          <a:xfrm>
            <a:off x="2277647" y="5962911"/>
            <a:ext cx="2856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59D258-CCD9-40E0-BA88-C1BC04C31EAB}"/>
              </a:ext>
            </a:extLst>
          </p:cNvPr>
          <p:cNvSpPr txBox="1"/>
          <p:nvPr/>
        </p:nvSpPr>
        <p:spPr>
          <a:xfrm>
            <a:off x="9363800" y="71752"/>
            <a:ext cx="267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327A4F-46D5-4FA2-8FDD-057B06E3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5" y="258436"/>
            <a:ext cx="2991848" cy="19894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4EFB23-101C-4C0E-8914-90552820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122" y="1034574"/>
            <a:ext cx="1854007" cy="17061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7225156" y="67766"/>
            <a:ext cx="267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25438CF-8F54-421E-A54A-8E464E72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644" y="955747"/>
            <a:ext cx="1448277" cy="16928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81CA144-3EAA-45E4-8B90-312B5E405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962" y="826706"/>
            <a:ext cx="1891303" cy="20025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2DCDB2C-C513-4FCF-AA52-57D49BBA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512" y="307711"/>
            <a:ext cx="2429206" cy="333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5B57201-4F61-4ECF-8AF3-EBCD1D257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651" y="4082239"/>
            <a:ext cx="2066925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F702A1D-2664-4A04-B5CA-69473B441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5921" y="3140757"/>
            <a:ext cx="1930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9612D8F-E3CC-4966-B6C3-87144CFF9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2042" y="4209573"/>
            <a:ext cx="2672527" cy="190547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7FF7B7-45D6-43EE-BC40-D8C2402C05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60" y="3389774"/>
            <a:ext cx="2646583" cy="264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567E5124-B9EE-424F-AC09-1831190B5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8892" y="4359476"/>
            <a:ext cx="1930400" cy="15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1925C8-2FA8-4CC0-ABF4-267A4046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686953"/>
            <a:ext cx="4507345" cy="44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2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7D36E0-C9AB-40C6-9DE8-AC4BF48C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59865"/>
            <a:ext cx="4287520" cy="47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87447F-D4C2-41B0-B25C-C456740E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41" y="2196701"/>
            <a:ext cx="5066664" cy="41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7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9B3DB1-6B6B-43DC-B686-6DD2D307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60" y="2377267"/>
            <a:ext cx="5749561" cy="40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1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B53066-324A-4719-8E2D-10FCC43C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740" y="1887519"/>
            <a:ext cx="3130380" cy="46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168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spin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6EE563-0A72-4F34-86F5-241F52FD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552" y="2872415"/>
            <a:ext cx="3392996" cy="37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spin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pr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78B437-CB6A-4883-995B-BE12B924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58" y="2559580"/>
            <a:ext cx="2953602" cy="37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8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spin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pr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has red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FA2B04-19AD-4586-8A05-E0AF23DF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297" y="3007189"/>
            <a:ext cx="3812223" cy="34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4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win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slid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spin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pr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has red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They had a 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18A217-F55D-4A3B-A2F5-13AE4B00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47" y="2768436"/>
            <a:ext cx="3182852" cy="37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5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90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38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16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name</a:t>
            </a:r>
          </a:p>
        </p:txBody>
      </p:sp>
    </p:spTree>
    <p:extLst>
      <p:ext uri="{BB962C8B-B14F-4D97-AF65-F5344CB8AC3E}">
        <p14:creationId xmlns:p14="http://schemas.microsoft.com/office/powerpoint/2010/main" val="89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scar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came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grape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name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cake</a:t>
            </a:r>
          </a:p>
        </p:txBody>
      </p:sp>
    </p:spTree>
    <p:extLst>
      <p:ext uri="{BB962C8B-B14F-4D97-AF65-F5344CB8AC3E}">
        <p14:creationId xmlns:p14="http://schemas.microsoft.com/office/powerpoint/2010/main" val="89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692</Words>
  <Application>Microsoft Office PowerPoint</Application>
  <PresentationFormat>ワイド画面</PresentationFormat>
  <Paragraphs>282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1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25</cp:revision>
  <cp:lastPrinted>2021-10-20T23:53:42Z</cp:lastPrinted>
  <dcterms:created xsi:type="dcterms:W3CDTF">2020-09-12T23:02:56Z</dcterms:created>
  <dcterms:modified xsi:type="dcterms:W3CDTF">2022-08-02T06:40:24Z</dcterms:modified>
</cp:coreProperties>
</file>