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73" r:id="rId3"/>
    <p:sldId id="402" r:id="rId4"/>
    <p:sldId id="440" r:id="rId5"/>
    <p:sldId id="439" r:id="rId6"/>
    <p:sldId id="438" r:id="rId7"/>
    <p:sldId id="437" r:id="rId8"/>
    <p:sldId id="436" r:id="rId9"/>
    <p:sldId id="435" r:id="rId10"/>
    <p:sldId id="434" r:id="rId11"/>
    <p:sldId id="433" r:id="rId12"/>
    <p:sldId id="432" r:id="rId13"/>
    <p:sldId id="258" r:id="rId14"/>
    <p:sldId id="441" r:id="rId15"/>
    <p:sldId id="442" r:id="rId16"/>
    <p:sldId id="443" r:id="rId17"/>
    <p:sldId id="444" r:id="rId18"/>
    <p:sldId id="445" r:id="rId19"/>
    <p:sldId id="349" r:id="rId20"/>
    <p:sldId id="446" r:id="rId21"/>
    <p:sldId id="447" r:id="rId22"/>
    <p:sldId id="448" r:id="rId23"/>
    <p:sldId id="449" r:id="rId24"/>
    <p:sldId id="423" r:id="rId25"/>
    <p:sldId id="354" r:id="rId26"/>
    <p:sldId id="472" r:id="rId27"/>
    <p:sldId id="260" r:id="rId28"/>
    <p:sldId id="424" r:id="rId29"/>
    <p:sldId id="457" r:id="rId30"/>
    <p:sldId id="456" r:id="rId31"/>
    <p:sldId id="455" r:id="rId32"/>
    <p:sldId id="454" r:id="rId33"/>
    <p:sldId id="453" r:id="rId34"/>
    <p:sldId id="452" r:id="rId35"/>
    <p:sldId id="451" r:id="rId36"/>
    <p:sldId id="450" r:id="rId37"/>
    <p:sldId id="332" r:id="rId38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D32AF-C69F-4487-B0E2-F48B153A6B21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82216-9CE9-4566-90C1-232EA406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1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88188-8147-42D8-BFF1-F160094A6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8D41FB-5568-46BE-92A6-06CC63F64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510E18-C8B9-4B34-8245-749081A2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871F15-5FD8-45DB-BF41-DE3103A1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BCC356-0BD7-4ADB-98D5-C394C27A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12A93-73E9-4973-8688-8B2F76A3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FBC2A7-8094-4DAD-842A-1F31DCF5C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8ACD6C-A9C4-443B-B32E-A6A62216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173E32-2D32-479F-8760-D2BF1B06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0E9A2-E4E4-4B8D-B455-9241B455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59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63CE06-EF5E-4509-9BDB-A2C0C9F93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DCBCD6-D228-449B-97C8-8D5499C14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7C5ABF-EB8C-4C14-9534-6016FAF7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CAE6F2-F417-48CC-A00D-DDAA0393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B23D47-37F2-4B3E-BC58-EBDA7FF9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4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DE14C-7E66-4620-A238-EE6CDDC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462DDF-3D00-4514-9EE6-5A8A8898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F795F9-75F3-4342-91A1-75C35EB9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395258-6229-485A-A43E-F34CF50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CBD02F-DBF5-44FA-9659-52A605E4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BD073-E1DE-4288-9266-D23A3317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D69B29-5469-41D5-B8D8-D9D3D04D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529A65-2914-421A-9285-0BCBEE30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4EC475-E9C7-4BDA-B6C3-DF483C4C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72DDF7-5470-445D-A35B-A4582C54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82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1F804-9361-4070-ADF7-C0EF5516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62B0D-2D13-41C4-8869-00A62885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7ED5A8-7F85-444C-BFAA-81B77A6FF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570B01-0D06-446F-9BA4-0042A798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16CFDC-81AA-4577-913B-1E8AC33C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17693C-AD97-4DE8-97FC-EAD68B97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8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EEEA7-DD98-4BA5-A04A-A02634B0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2F643F-E719-49D6-9B7D-A71F201D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14407A-3A8A-4AA8-9A51-8BDF4FB8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A4FEFC0-DCF1-416C-B72B-189FF8E1B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CD744F4-7E98-40CB-832F-0CF687234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D90E12-9D13-48A1-91DF-C5690BED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CCB62A-3721-464C-B414-1E4B342A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EDF23A-20B6-49FF-94ED-C1CBDD5F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65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ED3A8-B1FD-4963-9D4C-754C485B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91846F-083C-4FED-9FA1-4E077F5E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11F92-EFBA-4026-9420-E9C8F669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9DFFAE-7F88-42FC-B916-AA012355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09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AF32D3-3C21-44FC-ACB1-B523F3D2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E45D4-3541-4EC8-8018-7B54C483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F9F5B7-3ED4-4162-9262-81327ED4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55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26A958-231D-4E72-8DCC-A114F697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19D9C2-EC5E-410C-A0FC-105637E7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114238-7693-42BE-8B2F-D08444934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D0EFEB-E83B-4DCC-B9B2-64B7B763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893C7D-2432-4569-9652-8BDD92E2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1917E3-1917-4E8E-9D52-686FAE53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08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455FF-A37D-427E-935E-39517ACB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6C3566-9282-40A9-99F4-ADE888A7B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6F9704-AE44-474B-8642-C07D57299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869B4D-4AA4-4A75-8D17-EBA19352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2924FE-7D99-48CC-9692-E8B8F7C0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5FF5B0-66D7-43DD-9647-E3517F4A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8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C942BA-F0C2-4EF4-B59F-E771A62D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73EDD7-3D8A-49A0-B7DC-14983C97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04719F-2D4B-45A8-BBD3-E4EBDC9C5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6C5DD-DF3E-4638-B16B-41264E57A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1D5069-901E-4FEB-B6E0-DEE2CF637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48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E23A77C-438A-45B8-8997-8837D2E80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39" r="-1" b="190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Jolly Grammar 1-14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73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sad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trip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blue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orange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grey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black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one</a:t>
            </a:r>
          </a:p>
        </p:txBody>
      </p:sp>
    </p:spTree>
    <p:extLst>
      <p:ext uri="{BB962C8B-B14F-4D97-AF65-F5344CB8AC3E}">
        <p14:creationId xmlns:p14="http://schemas.microsoft.com/office/powerpoint/2010/main" val="3140029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sad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trip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blue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orange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grey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black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one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by</a:t>
            </a:r>
          </a:p>
        </p:txBody>
      </p:sp>
    </p:spTree>
    <p:extLst>
      <p:ext uri="{BB962C8B-B14F-4D97-AF65-F5344CB8AC3E}">
        <p14:creationId xmlns:p14="http://schemas.microsoft.com/office/powerpoint/2010/main" val="3130947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sad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trip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blue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orange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grey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black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one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by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5400" dirty="0" err="1">
                <a:latin typeface="Cavolini" panose="03000502040302020204" pitchFamily="66" charset="0"/>
                <a:cs typeface="Cavolini" panose="03000502040302020204" pitchFamily="66" charset="0"/>
              </a:rPr>
              <a:t>colour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1651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096000" y="1783959"/>
            <a:ext cx="529587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Proper nouns,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Common nouns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and Pronouns.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B72495B-BC22-4100-A432-6E986841F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7522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69923-3CE8-4AF6-9722-ACCF687CEEF6}"/>
              </a:ext>
            </a:extLst>
          </p:cNvPr>
          <p:cNvSpPr txBox="1"/>
          <p:nvPr/>
        </p:nvSpPr>
        <p:spPr>
          <a:xfrm>
            <a:off x="1314449" y="1074509"/>
            <a:ext cx="95631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 bees play football.</a:t>
            </a: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Bill kicks the ball.</a:t>
            </a:r>
          </a:p>
          <a:p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He scores a goal.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52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69923-3CE8-4AF6-9722-ACCF687CEEF6}"/>
              </a:ext>
            </a:extLst>
          </p:cNvPr>
          <p:cNvSpPr txBox="1"/>
          <p:nvPr/>
        </p:nvSpPr>
        <p:spPr>
          <a:xfrm>
            <a:off x="1314449" y="1074509"/>
            <a:ext cx="95631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6000" b="1" u="heavy" dirty="0">
                <a:latin typeface="Cavolini" panose="03000502040302020204" pitchFamily="66" charset="0"/>
                <a:cs typeface="Cavolini" panose="03000502040302020204" pitchFamily="66" charset="0"/>
              </a:rPr>
              <a:t>bees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play </a:t>
            </a:r>
            <a:r>
              <a:rPr kumimoji="1" lang="en-US" altLang="ja-JP" sz="6000" b="1" u="heavy" dirty="0">
                <a:latin typeface="Cavolini" panose="03000502040302020204" pitchFamily="66" charset="0"/>
                <a:cs typeface="Cavolini" panose="03000502040302020204" pitchFamily="66" charset="0"/>
              </a:rPr>
              <a:t>football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Bill kicks the ball.</a:t>
            </a:r>
          </a:p>
          <a:p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He scores a goal.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77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69923-3CE8-4AF6-9722-ACCF687CEEF6}"/>
              </a:ext>
            </a:extLst>
          </p:cNvPr>
          <p:cNvSpPr txBox="1"/>
          <p:nvPr/>
        </p:nvSpPr>
        <p:spPr>
          <a:xfrm>
            <a:off x="1314449" y="1074509"/>
            <a:ext cx="95631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6000" b="1" u="heavy" dirty="0">
                <a:latin typeface="Cavolini" panose="03000502040302020204" pitchFamily="66" charset="0"/>
                <a:cs typeface="Cavolini" panose="03000502040302020204" pitchFamily="66" charset="0"/>
              </a:rPr>
              <a:t>bees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play </a:t>
            </a:r>
            <a:r>
              <a:rPr kumimoji="1" lang="en-US" altLang="ja-JP" sz="6000" b="1" u="heavy" dirty="0">
                <a:latin typeface="Cavolini" panose="03000502040302020204" pitchFamily="66" charset="0"/>
                <a:cs typeface="Cavolini" panose="03000502040302020204" pitchFamily="66" charset="0"/>
              </a:rPr>
              <a:t>football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u="heavy" dirty="0">
                <a:latin typeface="Cavolini" panose="03000502040302020204" pitchFamily="66" charset="0"/>
                <a:cs typeface="Cavolini" panose="03000502040302020204" pitchFamily="66" charset="0"/>
              </a:rPr>
              <a:t>Bill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kicks the </a:t>
            </a:r>
            <a:r>
              <a:rPr lang="en-US" altLang="ja-JP" sz="6000" b="1" u="heavy" dirty="0">
                <a:latin typeface="Cavolini" panose="03000502040302020204" pitchFamily="66" charset="0"/>
                <a:cs typeface="Cavolini" panose="03000502040302020204" pitchFamily="66" charset="0"/>
              </a:rPr>
              <a:t>ball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He scores a goal.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0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69923-3CE8-4AF6-9722-ACCF687CEEF6}"/>
              </a:ext>
            </a:extLst>
          </p:cNvPr>
          <p:cNvSpPr txBox="1"/>
          <p:nvPr/>
        </p:nvSpPr>
        <p:spPr>
          <a:xfrm>
            <a:off x="1314449" y="1074509"/>
            <a:ext cx="95631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6000" b="1" u="heavy" dirty="0">
                <a:latin typeface="Cavolini" panose="03000502040302020204" pitchFamily="66" charset="0"/>
                <a:cs typeface="Cavolini" panose="03000502040302020204" pitchFamily="66" charset="0"/>
              </a:rPr>
              <a:t>bees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play </a:t>
            </a:r>
            <a:r>
              <a:rPr kumimoji="1" lang="en-US" altLang="ja-JP" sz="6000" b="1" u="heavy" dirty="0">
                <a:latin typeface="Cavolini" panose="03000502040302020204" pitchFamily="66" charset="0"/>
                <a:cs typeface="Cavolini" panose="03000502040302020204" pitchFamily="66" charset="0"/>
              </a:rPr>
              <a:t>football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u="heavy" dirty="0">
                <a:latin typeface="Cavolini" panose="03000502040302020204" pitchFamily="66" charset="0"/>
                <a:cs typeface="Cavolini" panose="03000502040302020204" pitchFamily="66" charset="0"/>
              </a:rPr>
              <a:t>Bill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kicks the </a:t>
            </a:r>
            <a:r>
              <a:rPr lang="en-US" altLang="ja-JP" sz="6000" b="1" u="heavy" dirty="0">
                <a:latin typeface="Cavolini" panose="03000502040302020204" pitchFamily="66" charset="0"/>
                <a:cs typeface="Cavolini" panose="03000502040302020204" pitchFamily="66" charset="0"/>
              </a:rPr>
              <a:t>ball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u="heavy" dirty="0"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scores a </a:t>
            </a:r>
            <a:r>
              <a:rPr kumimoji="1" lang="en-US" altLang="ja-JP" sz="6000" b="1" u="heavy" dirty="0">
                <a:latin typeface="Cavolini" panose="03000502040302020204" pitchFamily="66" charset="0"/>
                <a:cs typeface="Cavolini" panose="03000502040302020204" pitchFamily="66" charset="0"/>
              </a:rPr>
              <a:t>goal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531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096000" y="1783959"/>
            <a:ext cx="529587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Let’s learn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Verbs.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B72495B-BC22-4100-A432-6E986841F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96361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1F0EFF-FC86-48E9-AD72-37CE04700DF0}"/>
              </a:ext>
            </a:extLst>
          </p:cNvPr>
          <p:cNvSpPr txBox="1"/>
          <p:nvPr/>
        </p:nvSpPr>
        <p:spPr>
          <a:xfrm>
            <a:off x="6585882" y="2327607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0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Activity page</a:t>
            </a:r>
            <a:endParaRPr kumimoji="1" lang="en-US" altLang="ja-JP" sz="80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3A8F511-27CE-4E83-A08C-D5D8AECF8E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1879" r="5376" b="-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55952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eck here for the latest news from Jolly Phonics.">
            <a:extLst>
              <a:ext uri="{FF2B5EF4-FFF2-40B4-BE49-F238E27FC236}">
                <a16:creationId xmlns:a16="http://schemas.microsoft.com/office/drawing/2014/main" id="{4735DB53-3882-4F7A-AA61-1212D05C2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5" b="639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1779B3-3105-420B-A344-E5EC127F3878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dirty="0">
                <a:latin typeface="+mj-lt"/>
                <a:ea typeface="+mj-ea"/>
                <a:cs typeface="+mj-cs"/>
              </a:rPr>
              <a:t>Spelling Test </a:t>
            </a:r>
            <a:r>
              <a:rPr lang="en-US" altLang="ja-JP" sz="4000" b="1" dirty="0">
                <a:latin typeface="+mj-lt"/>
                <a:ea typeface="+mj-ea"/>
                <a:cs typeface="+mj-cs"/>
              </a:rPr>
              <a:t>13</a:t>
            </a:r>
            <a:endParaRPr kumimoji="1" lang="en-US" altLang="ja-JP" sz="4000" b="1" dirty="0">
              <a:latin typeface="+mj-lt"/>
              <a:ea typeface="+mj-ea"/>
              <a:cs typeface="+mj-cs"/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86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DF02A12-5926-40B0-994B-F752D0A9B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5" y="3083595"/>
            <a:ext cx="3115627" cy="327212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BE0E8A7-8B41-4DAD-81D0-8C62A0A82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805" y="180498"/>
            <a:ext cx="4025742" cy="402574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2B7B3FA-3ADC-4D11-B458-A28F991F9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7547" y="3799211"/>
            <a:ext cx="3397885" cy="255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53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DF02A12-5926-40B0-994B-F752D0A9B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5" y="3083595"/>
            <a:ext cx="3115627" cy="327212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BE0E8A7-8B41-4DAD-81D0-8C62A0A82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805" y="180498"/>
            <a:ext cx="4025742" cy="402574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2B7B3FA-3ADC-4D11-B458-A28F991F9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7547" y="3799211"/>
            <a:ext cx="3397885" cy="255650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AB6C362-D1EC-41F7-87D2-2EC955163E5F}"/>
              </a:ext>
            </a:extLst>
          </p:cNvPr>
          <p:cNvSpPr txBox="1"/>
          <p:nvPr/>
        </p:nvSpPr>
        <p:spPr>
          <a:xfrm>
            <a:off x="836453" y="2252598"/>
            <a:ext cx="3331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to cook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762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DF02A12-5926-40B0-994B-F752D0A9B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5" y="3083595"/>
            <a:ext cx="3115627" cy="327212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BE0E8A7-8B41-4DAD-81D0-8C62A0A82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805" y="180498"/>
            <a:ext cx="4025742" cy="402574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2B7B3FA-3ADC-4D11-B458-A28F991F9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7547" y="3799211"/>
            <a:ext cx="3397885" cy="255650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AB6C362-D1EC-41F7-87D2-2EC955163E5F}"/>
              </a:ext>
            </a:extLst>
          </p:cNvPr>
          <p:cNvSpPr txBox="1"/>
          <p:nvPr/>
        </p:nvSpPr>
        <p:spPr>
          <a:xfrm>
            <a:off x="836453" y="2252598"/>
            <a:ext cx="3331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to cook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877B643-AA0B-43D8-9355-3E6ECDC5DD4F}"/>
              </a:ext>
            </a:extLst>
          </p:cNvPr>
          <p:cNvSpPr txBox="1"/>
          <p:nvPr/>
        </p:nvSpPr>
        <p:spPr>
          <a:xfrm>
            <a:off x="4646453" y="3799211"/>
            <a:ext cx="3331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to skip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867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DF02A12-5926-40B0-994B-F752D0A9B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5" y="3083595"/>
            <a:ext cx="3115627" cy="327212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BE0E8A7-8B41-4DAD-81D0-8C62A0A82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805" y="180498"/>
            <a:ext cx="4025742" cy="402574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2B7B3FA-3ADC-4D11-B458-A28F991F9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7547" y="3799211"/>
            <a:ext cx="3397885" cy="255650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AB6C362-D1EC-41F7-87D2-2EC955163E5F}"/>
              </a:ext>
            </a:extLst>
          </p:cNvPr>
          <p:cNvSpPr txBox="1"/>
          <p:nvPr/>
        </p:nvSpPr>
        <p:spPr>
          <a:xfrm>
            <a:off x="836453" y="2252598"/>
            <a:ext cx="3331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to cook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877B643-AA0B-43D8-9355-3E6ECDC5DD4F}"/>
              </a:ext>
            </a:extLst>
          </p:cNvPr>
          <p:cNvSpPr txBox="1"/>
          <p:nvPr/>
        </p:nvSpPr>
        <p:spPr>
          <a:xfrm>
            <a:off x="4646453" y="3799211"/>
            <a:ext cx="3331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to skip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97462E6-0433-4AEF-A458-3581AB63D199}"/>
              </a:ext>
            </a:extLst>
          </p:cNvPr>
          <p:cNvSpPr txBox="1"/>
          <p:nvPr/>
        </p:nvSpPr>
        <p:spPr>
          <a:xfrm>
            <a:off x="8405805" y="2959744"/>
            <a:ext cx="3331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to swim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4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576842-75D6-466B-BE3D-38C094F825D6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+mj-lt"/>
                <a:ea typeface="+mj-ea"/>
                <a:cs typeface="+mj-cs"/>
              </a:rPr>
              <a:t>Tricky Words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+mj-lt"/>
                <a:ea typeface="+mj-ea"/>
                <a:cs typeface="+mj-cs"/>
              </a:rPr>
              <a:t>3</a:t>
            </a:r>
            <a:r>
              <a:rPr lang="en-US" altLang="ja-JP" sz="5400" baseline="30000" dirty="0">
                <a:latin typeface="+mj-lt"/>
                <a:ea typeface="+mj-ea"/>
                <a:cs typeface="+mj-cs"/>
              </a:rPr>
              <a:t>rd</a:t>
            </a:r>
            <a:r>
              <a:rPr lang="en-US" altLang="ja-JP" sz="5400" dirty="0">
                <a:latin typeface="+mj-lt"/>
                <a:ea typeface="+mj-ea"/>
                <a:cs typeface="+mj-cs"/>
              </a:rPr>
              <a:t> set</a:t>
            </a:r>
            <a:endParaRPr kumimoji="1" lang="en-US" altLang="ja-JP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83173CF-15F3-431A-A4F7-A1421FD4D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5" r="1502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216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BB9C6E-4A0F-4F20-BF1E-B005CECB6C26}"/>
              </a:ext>
            </a:extLst>
          </p:cNvPr>
          <p:cNvSpPr txBox="1"/>
          <p:nvPr/>
        </p:nvSpPr>
        <p:spPr>
          <a:xfrm>
            <a:off x="1490980" y="2076450"/>
            <a:ext cx="4376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gr</a:t>
            </a:r>
            <a:r>
              <a:rPr kumimoji="1" lang="en-US" altLang="ja-JP" sz="9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9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9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B0552E-5323-4B6E-8334-EA805A470976}"/>
              </a:ext>
            </a:extLst>
          </p:cNvPr>
          <p:cNvSpPr txBox="1"/>
          <p:nvPr/>
        </p:nvSpPr>
        <p:spPr>
          <a:xfrm>
            <a:off x="1614805" y="3895725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dirty="0"/>
              <a:t>/</a:t>
            </a:r>
            <a:r>
              <a:rPr lang="en-US" altLang="ja-JP" sz="8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</a:t>
            </a:r>
            <a:r>
              <a:rPr kumimoji="1" lang="en-US" altLang="ja-JP" sz="8000" dirty="0"/>
              <a:t>/</a:t>
            </a:r>
            <a:endParaRPr kumimoji="1" lang="ja-JP" altLang="en-US" sz="8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DC92F04-11E8-4642-91AE-C2A38C88F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2" y="1971207"/>
            <a:ext cx="5867398" cy="3904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9353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3C2194-656B-4542-9BC6-48457C0CBD48}"/>
              </a:ext>
            </a:extLst>
          </p:cNvPr>
          <p:cNvSpPr txBox="1"/>
          <p:nvPr/>
        </p:nvSpPr>
        <p:spPr>
          <a:xfrm>
            <a:off x="249739" y="4455650"/>
            <a:ext cx="2163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8A6917-30B6-4E11-A5F0-1498D6EB3A18}"/>
              </a:ext>
            </a:extLst>
          </p:cNvPr>
          <p:cNvSpPr txBox="1"/>
          <p:nvPr/>
        </p:nvSpPr>
        <p:spPr>
          <a:xfrm>
            <a:off x="240686" y="132741"/>
            <a:ext cx="2056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gr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5B6204-06F8-4C7D-B1CC-00B1F170F1FB}"/>
              </a:ext>
            </a:extLst>
          </p:cNvPr>
          <p:cNvSpPr txBox="1"/>
          <p:nvPr/>
        </p:nvSpPr>
        <p:spPr>
          <a:xfrm>
            <a:off x="3299107" y="4380265"/>
            <a:ext cx="2073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9B56FA-6811-427C-A610-82F0775BC85D}"/>
              </a:ext>
            </a:extLst>
          </p:cNvPr>
          <p:cNvSpPr txBox="1"/>
          <p:nvPr/>
        </p:nvSpPr>
        <p:spPr>
          <a:xfrm>
            <a:off x="8421703" y="305068"/>
            <a:ext cx="3555893" cy="6247864"/>
          </a:xfrm>
          <a:prstGeom prst="rect">
            <a:avLst/>
          </a:prstGeom>
          <a:noFill/>
          <a:ln w="76200">
            <a:solidFill>
              <a:srgbClr val="CC99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scar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</a:t>
            </a: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gr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</a:t>
            </a: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k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only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old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</a:t>
            </a: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ball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C9BC3F-27BA-4A28-8193-204AB33CEDC7}"/>
              </a:ext>
            </a:extLst>
          </p:cNvPr>
          <p:cNvSpPr txBox="1"/>
          <p:nvPr/>
        </p:nvSpPr>
        <p:spPr>
          <a:xfrm>
            <a:off x="3244243" y="111511"/>
            <a:ext cx="1880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k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EF8A94C-BE14-4EA2-B646-7C96D7822683}"/>
              </a:ext>
            </a:extLst>
          </p:cNvPr>
          <p:cNvSpPr txBox="1"/>
          <p:nvPr/>
        </p:nvSpPr>
        <p:spPr>
          <a:xfrm>
            <a:off x="6295620" y="2287143"/>
            <a:ext cx="1683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AA481FE-7163-4E36-83F1-651123847F1A}"/>
              </a:ext>
            </a:extLst>
          </p:cNvPr>
          <p:cNvSpPr txBox="1"/>
          <p:nvPr/>
        </p:nvSpPr>
        <p:spPr>
          <a:xfrm>
            <a:off x="3082096" y="2295956"/>
            <a:ext cx="2507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ball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096C617-4B65-4BCE-A828-6563306DF3F5}"/>
              </a:ext>
            </a:extLst>
          </p:cNvPr>
          <p:cNvSpPr txBox="1"/>
          <p:nvPr/>
        </p:nvSpPr>
        <p:spPr>
          <a:xfrm>
            <a:off x="6128479" y="4198114"/>
            <a:ext cx="201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6F0421B-3E21-4267-B8CA-40C6062858CE}"/>
              </a:ext>
            </a:extLst>
          </p:cNvPr>
          <p:cNvSpPr txBox="1"/>
          <p:nvPr/>
        </p:nvSpPr>
        <p:spPr>
          <a:xfrm>
            <a:off x="5732958" y="132741"/>
            <a:ext cx="2688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scr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90017CF-2CC5-4D59-B7B8-0F2DAAF8D55B}"/>
              </a:ext>
            </a:extLst>
          </p:cNvPr>
          <p:cNvSpPr txBox="1"/>
          <p:nvPr/>
        </p:nvSpPr>
        <p:spPr>
          <a:xfrm>
            <a:off x="448511" y="2272724"/>
            <a:ext cx="1683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F3C3223-E218-4D9F-AE90-E1ACCDB5A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39" y="915279"/>
            <a:ext cx="1796409" cy="119760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E13FB87-F70A-4A94-A238-BEA72525B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36" y="2820771"/>
            <a:ext cx="1796409" cy="163487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5680FF6-670A-423B-A498-387A40372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31" y="5025676"/>
            <a:ext cx="1456587" cy="162912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5F79346-1610-4307-9E8B-433B614F3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569" y="695642"/>
            <a:ext cx="1511749" cy="150785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3A407BE-28B0-4718-AF95-11D7525094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7582" y="2859078"/>
            <a:ext cx="1212112" cy="170219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BA96CDD-0CF2-46D0-9355-5CC29ABF89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3563" y="5071988"/>
            <a:ext cx="1646063" cy="173141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2D00373-453E-44AC-848C-6912299706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4163" y="774835"/>
            <a:ext cx="1343229" cy="141367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81F1577-B222-4C6B-BAAF-945CAF4728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5839" y="2915461"/>
            <a:ext cx="1542720" cy="126367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2B447F9-E7B2-4B3F-B4CB-908CC7FD3A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488" y="4857206"/>
            <a:ext cx="1902578" cy="1897173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B1DAB1FE-BD87-4341-B297-A869E85AEB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98964" y="1173429"/>
            <a:ext cx="1345941" cy="1345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7892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E31475-7B6E-456A-A802-35B346783F8C}"/>
              </a:ext>
            </a:extLst>
          </p:cNvPr>
          <p:cNvSpPr txBox="1"/>
          <p:nvPr/>
        </p:nvSpPr>
        <p:spPr>
          <a:xfrm>
            <a:off x="5750560" y="2972679"/>
            <a:ext cx="578355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</a:t>
            </a: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56FE62C-12CE-4D62-A606-6A35F7B73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35" r="363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8132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mad			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E170444-163A-45E6-B056-3252AA496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7" y="2655570"/>
            <a:ext cx="3792688" cy="364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01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mad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CD1A487-3864-49D5-9D6B-1E9A9CD24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326" y="2465742"/>
            <a:ext cx="3598977" cy="329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98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sad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4597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mad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88D5BF1-C1B1-4B3C-AC52-F1F223B60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415" y="2766377"/>
            <a:ext cx="4939576" cy="280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11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mad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8889678-CD26-429B-99F6-BDE344E67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013" y="2402744"/>
            <a:ext cx="3701633" cy="389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4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mad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5. scrap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8F9B690-37E4-4855-9EA5-844B75670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5" y="2600324"/>
            <a:ext cx="6454202" cy="387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96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mad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5. scrap		6. scr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BE5D67C-5B49-43CA-BE2D-0A3F7104E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356" y="3100752"/>
            <a:ext cx="3077672" cy="323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064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405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mad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5. scrap		6. scr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Dad 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 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733DDA1-0D72-47E2-8DF7-90BB1B4B3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4" y="2729229"/>
            <a:ext cx="3724275" cy="3600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37004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507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mad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5. scrap		6. scr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Dad 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 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The g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is open.</a:t>
            </a:r>
          </a:p>
          <a:p>
            <a:pPr>
              <a:lnSpc>
                <a:spcPct val="150000"/>
              </a:lnSpc>
            </a:pP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BDE4E3-9125-4CAD-A479-372424D7D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300" y="3205162"/>
            <a:ext cx="4270850" cy="343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41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507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mad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5. scrap		6. scr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Dad 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 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The g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is open.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 was 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1350037-9D58-4408-BECF-28D458DEB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921" y="2767621"/>
            <a:ext cx="2113059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364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357D35-3E3E-4EC7-B3AE-C106ABB7D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34D921-DCE6-4D92-987F-D98C93F1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4D942F-489D-4A7B-8983-94254348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F0F547-5526-40CC-8397-442101C2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768667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93BD913-0EB6-48A4-B22A-6A4DE0898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9840" y="857675"/>
            <a:ext cx="4963314" cy="3847033"/>
          </a:xfrm>
        </p:spPr>
        <p:txBody>
          <a:bodyPr>
            <a:normAutofit/>
          </a:bodyPr>
          <a:lstStyle/>
          <a:p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Thank you!</a:t>
            </a: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See you </a:t>
            </a: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next time.</a:t>
            </a:r>
            <a:endParaRPr kumimoji="1" lang="ja-JP" altLang="en-US" sz="4800" b="1" dirty="0">
              <a:solidFill>
                <a:srgbClr val="FFFF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E23A77C-438A-45B8-8997-8837D2E80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9" r="17423" b="3"/>
          <a:stretch/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0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sad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let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915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sad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trip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6987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sad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trip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blue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0458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sad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trip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blue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orange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8365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sad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trip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blue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orange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grey</a:t>
            </a:r>
          </a:p>
        </p:txBody>
      </p:sp>
    </p:spTree>
    <p:extLst>
      <p:ext uri="{BB962C8B-B14F-4D97-AF65-F5344CB8AC3E}">
        <p14:creationId xmlns:p14="http://schemas.microsoft.com/office/powerpoint/2010/main" val="513358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sad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trip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blue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orange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grey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black</a:t>
            </a:r>
          </a:p>
        </p:txBody>
      </p:sp>
    </p:spTree>
    <p:extLst>
      <p:ext uri="{BB962C8B-B14F-4D97-AF65-F5344CB8AC3E}">
        <p14:creationId xmlns:p14="http://schemas.microsoft.com/office/powerpoint/2010/main" val="634537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494</Words>
  <Application>Microsoft Office PowerPoint</Application>
  <PresentationFormat>ワイド画面</PresentationFormat>
  <Paragraphs>139</Paragraphs>
  <Slides>37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4" baseType="lpstr">
      <vt:lpstr>游ゴシック</vt:lpstr>
      <vt:lpstr>游ゴシック Light</vt:lpstr>
      <vt:lpstr>Aharoni</vt:lpstr>
      <vt:lpstr>Arial</vt:lpstr>
      <vt:lpstr>Calibri</vt:lpstr>
      <vt:lpstr>Cavolini</vt:lpstr>
      <vt:lpstr>Office テーマ</vt:lpstr>
      <vt:lpstr>Jolly Grammar 1-14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Thank you!  See you  next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Jolly Grammar 1-12</dc:title>
  <dc:creator>矢野 義紀</dc:creator>
  <cp:lastModifiedBy>矢野 義紀</cp:lastModifiedBy>
  <cp:revision>14</cp:revision>
  <cp:lastPrinted>2021-10-13T22:31:45Z</cp:lastPrinted>
  <dcterms:created xsi:type="dcterms:W3CDTF">2020-09-12T23:02:56Z</dcterms:created>
  <dcterms:modified xsi:type="dcterms:W3CDTF">2022-08-02T06:37:34Z</dcterms:modified>
</cp:coreProperties>
</file>