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73" r:id="rId3"/>
    <p:sldId id="402" r:id="rId4"/>
    <p:sldId id="440" r:id="rId5"/>
    <p:sldId id="439" r:id="rId6"/>
    <p:sldId id="438" r:id="rId7"/>
    <p:sldId id="437" r:id="rId8"/>
    <p:sldId id="436" r:id="rId9"/>
    <p:sldId id="435" r:id="rId10"/>
    <p:sldId id="434" r:id="rId11"/>
    <p:sldId id="433" r:id="rId12"/>
    <p:sldId id="432" r:id="rId13"/>
    <p:sldId id="258" r:id="rId14"/>
    <p:sldId id="442" r:id="rId15"/>
    <p:sldId id="471" r:id="rId16"/>
    <p:sldId id="349" r:id="rId17"/>
    <p:sldId id="470" r:id="rId18"/>
    <p:sldId id="441" r:id="rId19"/>
    <p:sldId id="444" r:id="rId20"/>
    <p:sldId id="445" r:id="rId21"/>
    <p:sldId id="446" r:id="rId22"/>
    <p:sldId id="447" r:id="rId23"/>
    <p:sldId id="451" r:id="rId24"/>
    <p:sldId id="449" r:id="rId25"/>
    <p:sldId id="450" r:id="rId26"/>
    <p:sldId id="448" r:id="rId27"/>
    <p:sldId id="452" r:id="rId28"/>
    <p:sldId id="423" r:id="rId29"/>
    <p:sldId id="456" r:id="rId30"/>
    <p:sldId id="459" r:id="rId31"/>
    <p:sldId id="458" r:id="rId32"/>
    <p:sldId id="457" r:id="rId33"/>
    <p:sldId id="460" r:id="rId34"/>
    <p:sldId id="461" r:id="rId35"/>
    <p:sldId id="472" r:id="rId36"/>
    <p:sldId id="260" r:id="rId37"/>
    <p:sldId id="424" r:id="rId38"/>
    <p:sldId id="469" r:id="rId39"/>
    <p:sldId id="468" r:id="rId40"/>
    <p:sldId id="467" r:id="rId41"/>
    <p:sldId id="466" r:id="rId42"/>
    <p:sldId id="465" r:id="rId43"/>
    <p:sldId id="464" r:id="rId44"/>
    <p:sldId id="463" r:id="rId45"/>
    <p:sldId id="462" r:id="rId46"/>
    <p:sldId id="332" r:id="rId47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D32AF-C69F-4487-B0E2-F48B153A6B21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82216-9CE9-4566-90C1-232EA4064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14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188188-8147-42D8-BFF1-F160094A6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18D41FB-5568-46BE-92A6-06CC63F64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510E18-C8B9-4B34-8245-749081A2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871F15-5FD8-45DB-BF41-DE3103A1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BCC356-0BD7-4ADB-98D5-C394C27A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31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812A93-73E9-4973-8688-8B2F76A33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FBC2A7-8094-4DAD-842A-1F31DCF5C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8ACD6C-A9C4-443B-B32E-A6A62216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173E32-2D32-479F-8760-D2BF1B06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70E9A2-E4E4-4B8D-B455-9241B455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59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E63CE06-EF5E-4509-9BDB-A2C0C9F93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5DCBCD6-D228-449B-97C8-8D5499C14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7C5ABF-EB8C-4C14-9534-6016FAF77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CAE6F2-F417-48CC-A00D-DDAA03931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B23D47-37F2-4B3E-BC58-EBDA7FF9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4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4DE14C-7E66-4620-A238-EE6CDDC9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462DDF-3D00-4514-9EE6-5A8A88984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F795F9-75F3-4342-91A1-75C35EB9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395258-6229-485A-A43E-F34CF50D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CBD02F-DBF5-44FA-9659-52A605E4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1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0BD073-E1DE-4288-9266-D23A3317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D69B29-5469-41D5-B8D8-D9D3D04D4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529A65-2914-421A-9285-0BCBEE30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4EC475-E9C7-4BDA-B6C3-DF483C4C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72DDF7-5470-445D-A35B-A4582C54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82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11F804-9361-4070-ADF7-C0EF55167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862B0D-2D13-41C4-8869-00A628850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A7ED5A8-7F85-444C-BFAA-81B77A6FF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570B01-0D06-446F-9BA4-0042A798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F16CFDC-81AA-4577-913B-1E8AC33CE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17693C-AD97-4DE8-97FC-EAD68B97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28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5EEEA7-DD98-4BA5-A04A-A02634B0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12F643F-E719-49D6-9B7D-A71F201DB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14407A-3A8A-4AA8-9A51-8BDF4FB81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A4FEFC0-DCF1-416C-B72B-189FF8E1B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CD744F4-7E98-40CB-832F-0CF687234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D90E12-9D13-48A1-91DF-C5690BED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2CCB62A-3721-464C-B414-1E4B342A6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EDF23A-20B6-49FF-94ED-C1CBDD5F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65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8ED3A8-B1FD-4963-9D4C-754C485BB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91846F-083C-4FED-9FA1-4E077F5EC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111F92-EFBA-4026-9420-E9C8F669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9DFFAE-7F88-42FC-B916-AA012355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09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6AF32D3-3C21-44FC-ACB1-B523F3D2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E45D4-3541-4EC8-8018-7B54C4833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F9F5B7-3ED4-4162-9262-81327ED4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55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26A958-231D-4E72-8DCC-A114F697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19D9C2-EC5E-410C-A0FC-105637E7E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7114238-7693-42BE-8B2F-D08444934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D0EFEB-E83B-4DCC-B9B2-64B7B763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893C7D-2432-4569-9652-8BDD92E2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1917E3-1917-4E8E-9D52-686FAE53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08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4455FF-A37D-427E-935E-39517ACB4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E6C3566-9282-40A9-99F4-ADE888A7B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B6F9704-AE44-474B-8642-C07D57299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A869B4D-4AA4-4A75-8D17-EBA193524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2924FE-7D99-48CC-9692-E8B8F7C0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5FF5B0-66D7-43DD-9647-E3517F4A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86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6C942BA-F0C2-4EF4-B59F-E771A62D4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73EDD7-3D8A-49A0-B7DC-14983C970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04719F-2D4B-45A8-BBD3-E4EBDC9C5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56C5DD-DF3E-4638-B16B-41264E57A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1D5069-901E-4FEB-B6E0-DEE2CF637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48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48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Jolly Grammar 1-13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0" name="Rectangle 5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Rectangle 5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E23A77C-438A-45B8-8997-8837D2E80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82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30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bed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wet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prod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holly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party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story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happy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so</a:t>
            </a:r>
          </a:p>
        </p:txBody>
      </p:sp>
    </p:spTree>
    <p:extLst>
      <p:ext uri="{BB962C8B-B14F-4D97-AF65-F5344CB8AC3E}">
        <p14:creationId xmlns:p14="http://schemas.microsoft.com/office/powerpoint/2010/main" val="2461463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bed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wet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prod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holly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party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story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happy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so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my</a:t>
            </a:r>
          </a:p>
        </p:txBody>
      </p:sp>
    </p:spTree>
    <p:extLst>
      <p:ext uri="{BB962C8B-B14F-4D97-AF65-F5344CB8AC3E}">
        <p14:creationId xmlns:p14="http://schemas.microsoft.com/office/powerpoint/2010/main" val="1078089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bed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wet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prod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holly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party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story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happy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so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my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10. family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8781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6756788" y="1814439"/>
            <a:ext cx="464525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Alphabetical Order  &amp;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B72495B-BC22-4100-A432-6E986841F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37522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4D182CF-823F-49E6-BFD1-55F442DE3121}"/>
              </a:ext>
            </a:extLst>
          </p:cNvPr>
          <p:cNvSpPr txBox="1"/>
          <p:nvPr/>
        </p:nvSpPr>
        <p:spPr>
          <a:xfrm>
            <a:off x="228600" y="787400"/>
            <a:ext cx="11734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 B  C  D  E </a:t>
            </a:r>
          </a:p>
          <a:p>
            <a:pPr algn="ctr"/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7200" b="1" dirty="0"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  G  H  I  J  K  L  M </a:t>
            </a:r>
          </a:p>
          <a:p>
            <a:pPr algn="ct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72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  O  P  Q  R  S </a:t>
            </a:r>
          </a:p>
          <a:p>
            <a:pPr algn="ct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7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  U  V  W  X  </a:t>
            </a:r>
            <a:r>
              <a:rPr lang="en-US" altLang="ja-JP" sz="7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  Z </a:t>
            </a:r>
            <a:endParaRPr kumimoji="1" lang="ja-JP" altLang="en-US" sz="72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1CDE58E-3F35-445D-8C03-05264159B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7040" y="622955"/>
            <a:ext cx="2040890" cy="1369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95EB35F-81A4-4B0F-A95B-1ABFE5C12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75451">
            <a:off x="909639" y="3601719"/>
            <a:ext cx="1300162" cy="130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19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4D182CF-823F-49E6-BFD1-55F442DE3121}"/>
              </a:ext>
            </a:extLst>
          </p:cNvPr>
          <p:cNvSpPr txBox="1"/>
          <p:nvPr/>
        </p:nvSpPr>
        <p:spPr>
          <a:xfrm>
            <a:off x="228600" y="787400"/>
            <a:ext cx="11734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 B  C  D  E </a:t>
            </a:r>
          </a:p>
          <a:p>
            <a:pPr algn="ctr"/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7200" b="1" dirty="0"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  G  H  I  J  K  L  M </a:t>
            </a:r>
          </a:p>
          <a:p>
            <a:pPr algn="ct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72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  O  P  Q  R  S </a:t>
            </a:r>
          </a:p>
          <a:p>
            <a:pPr algn="ct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7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  U  V  W  X  </a:t>
            </a:r>
            <a:r>
              <a:rPr lang="en-US" altLang="ja-JP" sz="7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  Z </a:t>
            </a:r>
            <a:endParaRPr kumimoji="1" lang="ja-JP" altLang="en-US" sz="72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1CDE58E-3F35-445D-8C03-05264159B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7040" y="622955"/>
            <a:ext cx="2040890" cy="1369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95EB35F-81A4-4B0F-A95B-1ABFE5C12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75451">
            <a:off x="909639" y="3601719"/>
            <a:ext cx="1300162" cy="130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54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7009BBA-DC62-4808-B0A8-DC86986B7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32B33C1-913F-4B10-9805-955C73BECD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"/>
          <a:stretch/>
        </p:blipFill>
        <p:spPr>
          <a:xfrm>
            <a:off x="643467" y="680402"/>
            <a:ext cx="5334930" cy="5334930"/>
          </a:xfrm>
          <a:custGeom>
            <a:avLst/>
            <a:gdLst/>
            <a:ahLst/>
            <a:cxnLst/>
            <a:rect l="l" t="t" r="r" b="b"/>
            <a:pathLst>
              <a:path w="2232338" h="2232338">
                <a:moveTo>
                  <a:pt x="1116169" y="0"/>
                </a:moveTo>
                <a:cubicBezTo>
                  <a:pt x="1732612" y="0"/>
                  <a:pt x="2232338" y="499726"/>
                  <a:pt x="2232338" y="1116169"/>
                </a:cubicBezTo>
                <a:cubicBezTo>
                  <a:pt x="2232338" y="1732612"/>
                  <a:pt x="1732612" y="2232338"/>
                  <a:pt x="1116169" y="2232338"/>
                </a:cubicBezTo>
                <a:cubicBezTo>
                  <a:pt x="499726" y="2232338"/>
                  <a:pt x="0" y="1732612"/>
                  <a:pt x="0" y="1116169"/>
                </a:cubicBezTo>
                <a:cubicBezTo>
                  <a:pt x="0" y="499726"/>
                  <a:pt x="499726" y="0"/>
                  <a:pt x="1116169" y="0"/>
                </a:cubicBezTo>
                <a:close/>
              </a:path>
            </a:pathLst>
          </a:custGeom>
        </p:spPr>
      </p:pic>
      <p:sp>
        <p:nvSpPr>
          <p:cNvPr id="19" name="Arc 18">
            <a:extLst>
              <a:ext uri="{FF2B5EF4-FFF2-40B4-BE49-F238E27FC236}">
                <a16:creationId xmlns:a16="http://schemas.microsoft.com/office/drawing/2014/main" id="{3F9BDB9F-8714-4605-B1BF-670E94960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57504">
            <a:off x="8488250" y="695616"/>
            <a:ext cx="2987899" cy="2987899"/>
          </a:xfrm>
          <a:prstGeom prst="arc">
            <a:avLst>
              <a:gd name="adj1" fmla="val 16200000"/>
              <a:gd name="adj2" fmla="val 2188646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1F0EFF-FC86-48E9-AD72-37CE04700DF0}"/>
              </a:ext>
            </a:extLst>
          </p:cNvPr>
          <p:cNvSpPr txBox="1"/>
          <p:nvPr/>
        </p:nvSpPr>
        <p:spPr>
          <a:xfrm>
            <a:off x="6621863" y="643468"/>
            <a:ext cx="4926669" cy="3433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Activity page</a:t>
            </a:r>
            <a:endParaRPr kumimoji="1" lang="en-US" altLang="ja-JP" sz="6000" b="1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B339924-0C86-4476-A81F-37DCF289E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7267" y="4948670"/>
            <a:ext cx="846442" cy="8234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526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4D182CF-823F-49E6-BFD1-55F442DE3121}"/>
              </a:ext>
            </a:extLst>
          </p:cNvPr>
          <p:cNvSpPr txBox="1"/>
          <p:nvPr/>
        </p:nvSpPr>
        <p:spPr>
          <a:xfrm>
            <a:off x="228600" y="787400"/>
            <a:ext cx="11734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Aa Bb Cc Dd </a:t>
            </a:r>
            <a:r>
              <a:rPr kumimoji="1" lang="en-US" altLang="ja-JP" sz="72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Ee</a:t>
            </a:r>
            <a:endParaRPr kumimoji="1" lang="en-US" altLang="ja-JP" sz="7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7200" b="1" dirty="0"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Ff Gg </a:t>
            </a:r>
            <a:r>
              <a:rPr lang="en-US" altLang="ja-JP" sz="7200" b="1" dirty="0" err="1"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Hh</a:t>
            </a:r>
            <a:r>
              <a:rPr lang="en-US" altLang="ja-JP" sz="7200" b="1" dirty="0"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7200" b="1" dirty="0" err="1"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Ii</a:t>
            </a:r>
            <a:r>
              <a:rPr lang="en-US" altLang="ja-JP" sz="7200" b="1" dirty="0"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7200" b="1" dirty="0" err="1"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Jj</a:t>
            </a:r>
            <a:r>
              <a:rPr lang="en-US" altLang="ja-JP" sz="7200" b="1" dirty="0"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Kk </a:t>
            </a:r>
            <a:r>
              <a:rPr lang="en-US" altLang="ja-JP" sz="7200" b="1" dirty="0" err="1"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</a:t>
            </a:r>
            <a:r>
              <a:rPr lang="en-US" altLang="ja-JP" sz="7200" b="1" dirty="0"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Mm</a:t>
            </a:r>
          </a:p>
          <a:p>
            <a:pPr algn="ct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7200" b="1" dirty="0" err="1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Nn</a:t>
            </a:r>
            <a:r>
              <a:rPr lang="en-US" altLang="ja-JP" sz="72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7200" b="1" dirty="0" err="1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Oo</a:t>
            </a:r>
            <a:r>
              <a:rPr lang="en-US" altLang="ja-JP" sz="72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Pp </a:t>
            </a:r>
            <a:r>
              <a:rPr lang="en-US" altLang="ja-JP" sz="7200" b="1" dirty="0" err="1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Qq</a:t>
            </a:r>
            <a:r>
              <a:rPr lang="en-US" altLang="ja-JP" sz="72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Rr Ss</a:t>
            </a:r>
          </a:p>
          <a:p>
            <a:pPr algn="ct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7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Tt </a:t>
            </a:r>
            <a:r>
              <a:rPr kumimoji="1" lang="en-US" altLang="ja-JP" sz="7200" b="1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Uu</a:t>
            </a:r>
            <a:r>
              <a:rPr kumimoji="1" lang="en-US" altLang="ja-JP" sz="7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7200" b="1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Vv</a:t>
            </a:r>
            <a:r>
              <a:rPr kumimoji="1" lang="en-US" altLang="ja-JP" sz="7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7200" b="1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Ww</a:t>
            </a:r>
            <a:r>
              <a:rPr kumimoji="1" lang="en-US" altLang="ja-JP" sz="7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7200" b="1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Xx</a:t>
            </a:r>
            <a:r>
              <a:rPr kumimoji="1" lang="en-US" altLang="ja-JP" sz="7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7200" b="1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Yy</a:t>
            </a:r>
            <a:r>
              <a:rPr lang="en-US" altLang="ja-JP" sz="7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7200" b="1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Zz</a:t>
            </a:r>
            <a:endParaRPr kumimoji="1" lang="ja-JP" altLang="en-US" sz="72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271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6367461" y="728664"/>
            <a:ext cx="4984813" cy="31570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>
                <a:latin typeface="+mj-lt"/>
                <a:ea typeface="+mj-ea"/>
                <a:cs typeface="+mj-cs"/>
              </a:rPr>
              <a:t>Using Dictionary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5200" b="1"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B72495B-BC22-4100-A432-6E986841F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0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0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DFE0715-0B43-4959-B01B-28BA3E2ECD73}"/>
              </a:ext>
            </a:extLst>
          </p:cNvPr>
          <p:cNvSpPr txBox="1"/>
          <p:nvPr/>
        </p:nvSpPr>
        <p:spPr>
          <a:xfrm>
            <a:off x="172720" y="254000"/>
            <a:ext cx="118770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Dictionaries tell you how a word is spelt and </a:t>
            </a:r>
          </a:p>
          <a:p>
            <a:r>
              <a:rPr kumimoji="1" lang="en-US" altLang="ja-JP" sz="4000" dirty="0"/>
              <a:t>what it means.  Find each letter in the dictionary and write down the first word beginning with that letter.</a:t>
            </a:r>
            <a:endParaRPr kumimoji="1" lang="ja-JP" altLang="en-US" sz="40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5FAD44A-731A-4CB2-AD2D-A995DD103D8B}"/>
              </a:ext>
            </a:extLst>
          </p:cNvPr>
          <p:cNvSpPr txBox="1"/>
          <p:nvPr/>
        </p:nvSpPr>
        <p:spPr>
          <a:xfrm>
            <a:off x="716280" y="2818348"/>
            <a:ext cx="10596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Aa</a:t>
            </a:r>
            <a:r>
              <a:rPr kumimoji="1" lang="en-US" altLang="ja-JP" sz="8000" b="1" dirty="0">
                <a:latin typeface="Cavolini" panose="03000502040302020204" pitchFamily="66" charset="0"/>
                <a:cs typeface="Cavolini" panose="03000502040302020204" pitchFamily="66" charset="0"/>
              </a:rPr>
              <a:t>					</a:t>
            </a:r>
            <a:r>
              <a:rPr kumimoji="1" lang="en-US" altLang="ja-JP" sz="8000" b="1" dirty="0"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Gg</a:t>
            </a:r>
          </a:p>
          <a:p>
            <a:r>
              <a:rPr lang="en-US" altLang="ja-JP" sz="8000" b="1" dirty="0" err="1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Nn</a:t>
            </a:r>
            <a:r>
              <a:rPr lang="en-US" altLang="ja-JP" sz="8000" b="1" dirty="0">
                <a:latin typeface="Cavolini" panose="03000502040302020204" pitchFamily="66" charset="0"/>
                <a:cs typeface="Cavolini" panose="03000502040302020204" pitchFamily="66" charset="0"/>
              </a:rPr>
              <a:t>					</a:t>
            </a:r>
            <a:r>
              <a:rPr lang="en-US" altLang="ja-JP" sz="8000" b="1" dirty="0" err="1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Oo</a:t>
            </a:r>
            <a:endParaRPr lang="en-US" altLang="ja-JP" sz="8000" b="1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8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</a:t>
            </a:r>
            <a:r>
              <a:rPr kumimoji="1" lang="en-US" altLang="ja-JP" sz="8000" b="1" dirty="0">
                <a:latin typeface="Cavolini" panose="03000502040302020204" pitchFamily="66" charset="0"/>
                <a:cs typeface="Cavolini" panose="03000502040302020204" pitchFamily="66" charset="0"/>
              </a:rPr>
              <a:t>					</a:t>
            </a:r>
            <a:r>
              <a:rPr kumimoji="1" lang="en-US" altLang="ja-JP" sz="8000" b="1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Zz</a:t>
            </a:r>
            <a:endParaRPr kumimoji="1" lang="ja-JP" altLang="en-US" sz="8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227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heck here for the latest news from Jolly Phonics.">
            <a:extLst>
              <a:ext uri="{FF2B5EF4-FFF2-40B4-BE49-F238E27FC236}">
                <a16:creationId xmlns:a16="http://schemas.microsoft.com/office/drawing/2014/main" id="{4735DB53-3882-4F7A-AA61-1212D05C2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5" b="6395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21779B3-3105-420B-A344-E5EC127F3878}"/>
              </a:ext>
            </a:extLst>
          </p:cNvPr>
          <p:cNvSpPr txBox="1"/>
          <p:nvPr/>
        </p:nvSpPr>
        <p:spPr>
          <a:xfrm>
            <a:off x="1097280" y="325550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Spelling Test </a:t>
            </a:r>
            <a:r>
              <a:rPr lang="en-US" altLang="ja-JP" sz="52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12</a:t>
            </a:r>
            <a:endParaRPr kumimoji="1" lang="en-US" altLang="ja-JP" sz="5200" b="1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4486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588C64A-DBE0-4A8A-BC86-48F6E4248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825" y="159671"/>
            <a:ext cx="5400350" cy="653865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6B494FD-FD37-4B00-B396-6C0187281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1440" y="3791298"/>
            <a:ext cx="2907030" cy="290703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E6CB3F7-B9DE-4E94-941C-AA74309F6470}"/>
              </a:ext>
            </a:extLst>
          </p:cNvPr>
          <p:cNvSpPr txBox="1"/>
          <p:nvPr/>
        </p:nvSpPr>
        <p:spPr>
          <a:xfrm>
            <a:off x="3788488" y="1178560"/>
            <a:ext cx="510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 </a:t>
            </a:r>
            <a:r>
              <a:rPr lang="en-US" altLang="ja-JP" sz="9600" b="1" dirty="0">
                <a:latin typeface="Cavolini" panose="03000502040302020204" pitchFamily="66" charset="0"/>
                <a:cs typeface="Cavolini" panose="03000502040302020204" pitchFamily="66" charset="0"/>
              </a:rPr>
              <a:t>e		a		c</a:t>
            </a:r>
          </a:p>
        </p:txBody>
      </p:sp>
    </p:spTree>
    <p:extLst>
      <p:ext uri="{BB962C8B-B14F-4D97-AF65-F5344CB8AC3E}">
        <p14:creationId xmlns:p14="http://schemas.microsoft.com/office/powerpoint/2010/main" val="4074113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588C64A-DBE0-4A8A-BC86-48F6E4248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825" y="159671"/>
            <a:ext cx="5400350" cy="653865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6B494FD-FD37-4B00-B396-6C0187281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1440" y="3791298"/>
            <a:ext cx="2907030" cy="290703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E6CB3F7-B9DE-4E94-941C-AA74309F6470}"/>
              </a:ext>
            </a:extLst>
          </p:cNvPr>
          <p:cNvSpPr txBox="1"/>
          <p:nvPr/>
        </p:nvSpPr>
        <p:spPr>
          <a:xfrm>
            <a:off x="3788488" y="1178560"/>
            <a:ext cx="51003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 </a:t>
            </a:r>
            <a:r>
              <a:rPr lang="en-US" altLang="ja-JP" sz="9600" b="1" dirty="0">
                <a:latin typeface="Cavolini" panose="03000502040302020204" pitchFamily="66" charset="0"/>
                <a:cs typeface="Cavolini" panose="03000502040302020204" pitchFamily="66" charset="0"/>
              </a:rPr>
              <a:t>e		a		c</a:t>
            </a:r>
          </a:p>
          <a:p>
            <a:r>
              <a:rPr kumimoji="1" lang="en-US" altLang="ja-JP" sz="96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ja-JP" altLang="en-US" sz="9600" b="1" dirty="0">
                <a:latin typeface="Cavolini" panose="03000502040302020204" pitchFamily="66" charset="0"/>
                <a:cs typeface="Cavolini" panose="03000502040302020204" pitchFamily="66" charset="0"/>
              </a:rPr>
              <a:t>↓</a:t>
            </a:r>
            <a:endParaRPr kumimoji="1" lang="en-US" altLang="ja-JP" sz="9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9600" b="1" dirty="0">
                <a:latin typeface="Cavolini" panose="03000502040302020204" pitchFamily="66" charset="0"/>
                <a:cs typeface="Cavolini" panose="03000502040302020204" pitchFamily="66" charset="0"/>
              </a:rPr>
              <a:t>a 	c		e</a:t>
            </a:r>
            <a:endParaRPr kumimoji="1" lang="ja-JP" altLang="en-US" sz="9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756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588C64A-DBE0-4A8A-BC86-48F6E4248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825" y="159671"/>
            <a:ext cx="5400350" cy="653865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6B494FD-FD37-4B00-B396-6C0187281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20" y="3791298"/>
            <a:ext cx="2907030" cy="290703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E6CB3F7-B9DE-4E94-941C-AA74309F6470}"/>
              </a:ext>
            </a:extLst>
          </p:cNvPr>
          <p:cNvSpPr txBox="1"/>
          <p:nvPr/>
        </p:nvSpPr>
        <p:spPr>
          <a:xfrm>
            <a:off x="3545840" y="1166841"/>
            <a:ext cx="51003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  </a:t>
            </a:r>
            <a:r>
              <a:rPr lang="en-US" altLang="ja-JP" sz="9600" b="1" dirty="0">
                <a:latin typeface="Cavolini" panose="03000502040302020204" pitchFamily="66" charset="0"/>
                <a:cs typeface="Cavolini" panose="03000502040302020204" pitchFamily="66" charset="0"/>
              </a:rPr>
              <a:t>k	 f  m</a:t>
            </a:r>
          </a:p>
          <a:p>
            <a:r>
              <a:rPr kumimoji="1" lang="en-US" altLang="ja-JP" sz="96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ja-JP" altLang="en-US" sz="9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732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588C64A-DBE0-4A8A-BC86-48F6E4248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825" y="159671"/>
            <a:ext cx="5400350" cy="653865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6B494FD-FD37-4B00-B396-6C0187281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20" y="3791298"/>
            <a:ext cx="2907030" cy="290703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E6CB3F7-B9DE-4E94-941C-AA74309F6470}"/>
              </a:ext>
            </a:extLst>
          </p:cNvPr>
          <p:cNvSpPr txBox="1"/>
          <p:nvPr/>
        </p:nvSpPr>
        <p:spPr>
          <a:xfrm>
            <a:off x="3545840" y="1166841"/>
            <a:ext cx="51003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  </a:t>
            </a:r>
            <a:r>
              <a:rPr lang="en-US" altLang="ja-JP" sz="9600" b="1" dirty="0">
                <a:latin typeface="Cavolini" panose="03000502040302020204" pitchFamily="66" charset="0"/>
                <a:cs typeface="Cavolini" panose="03000502040302020204" pitchFamily="66" charset="0"/>
              </a:rPr>
              <a:t>k	 f  m</a:t>
            </a:r>
          </a:p>
          <a:p>
            <a:r>
              <a:rPr kumimoji="1" lang="en-US" altLang="ja-JP" sz="96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ja-JP" altLang="en-US" sz="9600" b="1" dirty="0">
                <a:latin typeface="Cavolini" panose="03000502040302020204" pitchFamily="66" charset="0"/>
                <a:cs typeface="Cavolini" panose="03000502040302020204" pitchFamily="66" charset="0"/>
              </a:rPr>
              <a:t>↓</a:t>
            </a:r>
            <a:endParaRPr kumimoji="1" lang="en-US" altLang="ja-JP" sz="9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9600" b="1" dirty="0">
                <a:latin typeface="Cavolini" panose="03000502040302020204" pitchFamily="66" charset="0"/>
                <a:cs typeface="Cavolini" panose="03000502040302020204" pitchFamily="66" charset="0"/>
              </a:rPr>
              <a:t>f		k	  m</a:t>
            </a:r>
            <a:endParaRPr kumimoji="1" lang="ja-JP" altLang="en-US" sz="9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469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588C64A-DBE0-4A8A-BC86-48F6E4248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825" y="159671"/>
            <a:ext cx="5400350" cy="653865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6B494FD-FD37-4B00-B396-6C0187281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060" y="3428998"/>
            <a:ext cx="2907030" cy="290703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E6CB3F7-B9DE-4E94-941C-AA74309F6470}"/>
              </a:ext>
            </a:extLst>
          </p:cNvPr>
          <p:cNvSpPr txBox="1"/>
          <p:nvPr/>
        </p:nvSpPr>
        <p:spPr>
          <a:xfrm>
            <a:off x="3545840" y="1166841"/>
            <a:ext cx="51003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  </a:t>
            </a:r>
            <a:r>
              <a:rPr lang="en-US" altLang="ja-JP" sz="9600" b="1" dirty="0">
                <a:latin typeface="Cavolini" panose="03000502040302020204" pitchFamily="66" charset="0"/>
                <a:cs typeface="Cavolini" panose="03000502040302020204" pitchFamily="66" charset="0"/>
              </a:rPr>
              <a:t>n	 s	 q</a:t>
            </a:r>
          </a:p>
          <a:p>
            <a:r>
              <a:rPr kumimoji="1" lang="en-US" altLang="ja-JP" sz="96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ja-JP" altLang="en-US" sz="9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726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588C64A-DBE0-4A8A-BC86-48F6E4248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825" y="159671"/>
            <a:ext cx="5400350" cy="653865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6B494FD-FD37-4B00-B396-6C0187281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060" y="3428998"/>
            <a:ext cx="2907030" cy="290703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E6CB3F7-B9DE-4E94-941C-AA74309F6470}"/>
              </a:ext>
            </a:extLst>
          </p:cNvPr>
          <p:cNvSpPr txBox="1"/>
          <p:nvPr/>
        </p:nvSpPr>
        <p:spPr>
          <a:xfrm>
            <a:off x="3545840" y="1166841"/>
            <a:ext cx="51003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  </a:t>
            </a:r>
            <a:r>
              <a:rPr lang="en-US" altLang="ja-JP" sz="9600" b="1" dirty="0">
                <a:latin typeface="Cavolini" panose="03000502040302020204" pitchFamily="66" charset="0"/>
                <a:cs typeface="Cavolini" panose="03000502040302020204" pitchFamily="66" charset="0"/>
              </a:rPr>
              <a:t>n	 s	 q</a:t>
            </a:r>
          </a:p>
          <a:p>
            <a:r>
              <a:rPr kumimoji="1" lang="en-US" altLang="ja-JP" sz="96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ja-JP" altLang="en-US" sz="9600" b="1" dirty="0">
                <a:latin typeface="Cavolini" panose="03000502040302020204" pitchFamily="66" charset="0"/>
                <a:cs typeface="Cavolini" panose="03000502040302020204" pitchFamily="66" charset="0"/>
              </a:rPr>
              <a:t>↓</a:t>
            </a:r>
            <a:endParaRPr kumimoji="1" lang="en-US" altLang="ja-JP" sz="9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9600" b="1" dirty="0">
                <a:latin typeface="Cavolini" panose="03000502040302020204" pitchFamily="66" charset="0"/>
                <a:cs typeface="Cavolini" panose="03000502040302020204" pitchFamily="66" charset="0"/>
              </a:rPr>
              <a:t> n	 q 	 s</a:t>
            </a:r>
            <a:endParaRPr kumimoji="1" lang="ja-JP" altLang="en-US" sz="9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675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588C64A-DBE0-4A8A-BC86-48F6E4248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825" y="159671"/>
            <a:ext cx="5400350" cy="653865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6B494FD-FD37-4B00-B396-6C0187281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20" y="3791298"/>
            <a:ext cx="2907030" cy="290703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E6CB3F7-B9DE-4E94-941C-AA74309F6470}"/>
              </a:ext>
            </a:extLst>
          </p:cNvPr>
          <p:cNvSpPr txBox="1"/>
          <p:nvPr/>
        </p:nvSpPr>
        <p:spPr>
          <a:xfrm>
            <a:off x="3545840" y="1166841"/>
            <a:ext cx="51003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600" b="1" dirty="0">
                <a:latin typeface="Cavolini" panose="03000502040302020204" pitchFamily="66" charset="0"/>
                <a:cs typeface="Cavolini" panose="03000502040302020204" pitchFamily="66" charset="0"/>
              </a:rPr>
              <a:t> z	w	 v</a:t>
            </a:r>
          </a:p>
          <a:p>
            <a:r>
              <a:rPr kumimoji="1" lang="en-US" altLang="ja-JP" sz="96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ja-JP" altLang="en-US" sz="9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510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588C64A-DBE0-4A8A-BC86-48F6E4248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825" y="159671"/>
            <a:ext cx="5400350" cy="653865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6B494FD-FD37-4B00-B396-6C0187281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20" y="3791298"/>
            <a:ext cx="2907030" cy="290703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E6CB3F7-B9DE-4E94-941C-AA74309F6470}"/>
              </a:ext>
            </a:extLst>
          </p:cNvPr>
          <p:cNvSpPr txBox="1"/>
          <p:nvPr/>
        </p:nvSpPr>
        <p:spPr>
          <a:xfrm>
            <a:off x="3545840" y="1166841"/>
            <a:ext cx="51003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600" b="1" dirty="0">
                <a:latin typeface="Cavolini" panose="03000502040302020204" pitchFamily="66" charset="0"/>
                <a:cs typeface="Cavolini" panose="03000502040302020204" pitchFamily="66" charset="0"/>
              </a:rPr>
              <a:t> z	w	 v</a:t>
            </a:r>
          </a:p>
          <a:p>
            <a:r>
              <a:rPr kumimoji="1" lang="en-US" altLang="ja-JP" sz="96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ja-JP" altLang="en-US" sz="9600" b="1" dirty="0">
                <a:latin typeface="Cavolini" panose="03000502040302020204" pitchFamily="66" charset="0"/>
                <a:cs typeface="Cavolini" panose="03000502040302020204" pitchFamily="66" charset="0"/>
              </a:rPr>
              <a:t>↓</a:t>
            </a:r>
            <a:endParaRPr kumimoji="1" lang="en-US" altLang="ja-JP" sz="9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9600" b="1" dirty="0">
                <a:latin typeface="Cavolini" panose="03000502040302020204" pitchFamily="66" charset="0"/>
                <a:cs typeface="Cavolini" panose="03000502040302020204" pitchFamily="66" charset="0"/>
              </a:rPr>
              <a:t> v	w	z</a:t>
            </a:r>
            <a:endParaRPr kumimoji="1" lang="ja-JP" altLang="en-US" sz="9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604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576842-75D6-466B-BE3D-38C094F825D6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dirty="0">
                <a:latin typeface="+mj-lt"/>
                <a:ea typeface="+mj-ea"/>
                <a:cs typeface="+mj-cs"/>
              </a:rPr>
              <a:t>Tricky Words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+mj-lt"/>
                <a:ea typeface="+mj-ea"/>
                <a:cs typeface="+mj-cs"/>
              </a:rPr>
              <a:t>3rd set</a:t>
            </a:r>
            <a:endParaRPr kumimoji="1" lang="en-US" altLang="ja-JP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83173CF-15F3-431A-A4F7-A1421FD4D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65" r="15026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12163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261EB9E-A6F4-4B8C-B8B7-E44766171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0" y="345441"/>
            <a:ext cx="1948180" cy="194818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8DAF766-F9FA-4DD6-ACB2-C716F6590BF5}"/>
              </a:ext>
            </a:extLst>
          </p:cNvPr>
          <p:cNvSpPr txBox="1"/>
          <p:nvPr/>
        </p:nvSpPr>
        <p:spPr>
          <a:xfrm>
            <a:off x="171450" y="455930"/>
            <a:ext cx="1179195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600" b="1" dirty="0"/>
              <a:t>Vowels</a:t>
            </a:r>
          </a:p>
          <a:p>
            <a:pPr algn="ctr"/>
            <a:endParaRPr kumimoji="1" lang="en-US" altLang="ja-JP" sz="2800" b="1" dirty="0"/>
          </a:p>
        </p:txBody>
      </p:sp>
    </p:spTree>
    <p:extLst>
      <p:ext uri="{BB962C8B-B14F-4D97-AF65-F5344CB8AC3E}">
        <p14:creationId xmlns:p14="http://schemas.microsoft.com/office/powerpoint/2010/main" val="2834506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bed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34597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261EB9E-A6F4-4B8C-B8B7-E44766171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0" y="345441"/>
            <a:ext cx="1948180" cy="194818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8DAF766-F9FA-4DD6-ACB2-C716F6590BF5}"/>
              </a:ext>
            </a:extLst>
          </p:cNvPr>
          <p:cNvSpPr txBox="1"/>
          <p:nvPr/>
        </p:nvSpPr>
        <p:spPr>
          <a:xfrm>
            <a:off x="171450" y="455930"/>
            <a:ext cx="1179195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600" b="1" dirty="0"/>
              <a:t>Vowels</a:t>
            </a:r>
          </a:p>
          <a:p>
            <a:pPr algn="ctr"/>
            <a:endParaRPr kumimoji="1" lang="en-US" altLang="ja-JP" sz="2800" b="1" dirty="0"/>
          </a:p>
          <a:p>
            <a:pPr algn="ctr"/>
            <a:r>
              <a:rPr kumimoji="1" lang="en-US" altLang="ja-JP" sz="5400" b="1" dirty="0"/>
              <a:t>Short vowels</a:t>
            </a:r>
          </a:p>
          <a:p>
            <a:pPr algn="ctr"/>
            <a:r>
              <a:rPr kumimoji="1" lang="en-US" altLang="ja-JP" sz="5400" b="1" dirty="0"/>
              <a:t>/</a:t>
            </a:r>
            <a:r>
              <a:rPr kumimoji="1" lang="en-US" altLang="ja-JP" sz="5400" b="1" dirty="0">
                <a:solidFill>
                  <a:srgbClr val="FF0000"/>
                </a:solidFill>
              </a:rPr>
              <a:t>a</a:t>
            </a:r>
            <a:r>
              <a:rPr kumimoji="1" lang="en-US" altLang="ja-JP" sz="5400" b="1" dirty="0"/>
              <a:t>/ /</a:t>
            </a:r>
            <a:r>
              <a:rPr kumimoji="1" lang="en-US" altLang="ja-JP" sz="5400" b="1" dirty="0">
                <a:solidFill>
                  <a:srgbClr val="FF0000"/>
                </a:solidFill>
              </a:rPr>
              <a:t>e</a:t>
            </a:r>
            <a:r>
              <a:rPr kumimoji="1" lang="en-US" altLang="ja-JP" sz="5400" b="1" dirty="0"/>
              <a:t>/ /</a:t>
            </a:r>
            <a:r>
              <a:rPr kumimoji="1" lang="en-US" altLang="ja-JP" sz="5400" b="1" dirty="0" err="1">
                <a:solidFill>
                  <a:srgbClr val="FF0000"/>
                </a:solidFill>
              </a:rPr>
              <a:t>i</a:t>
            </a:r>
            <a:r>
              <a:rPr kumimoji="1" lang="en-US" altLang="ja-JP" sz="5400" b="1" dirty="0"/>
              <a:t>/ /</a:t>
            </a:r>
            <a:r>
              <a:rPr kumimoji="1" lang="en-US" altLang="ja-JP" sz="5400" b="1" dirty="0">
                <a:solidFill>
                  <a:srgbClr val="FF0000"/>
                </a:solidFill>
              </a:rPr>
              <a:t>o</a:t>
            </a:r>
            <a:r>
              <a:rPr kumimoji="1" lang="en-US" altLang="ja-JP" sz="5400" b="1" dirty="0"/>
              <a:t>/ /</a:t>
            </a:r>
            <a:r>
              <a:rPr lang="en-US" altLang="ja-JP" sz="5400" b="1" dirty="0">
                <a:solidFill>
                  <a:srgbClr val="FF0000"/>
                </a:solidFill>
              </a:rPr>
              <a:t>u</a:t>
            </a:r>
            <a:r>
              <a:rPr lang="en-US" altLang="ja-JP" sz="5400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990729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261EB9E-A6F4-4B8C-B8B7-E44766171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0" y="345441"/>
            <a:ext cx="1948180" cy="194818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8DAF766-F9FA-4DD6-ACB2-C716F6590BF5}"/>
              </a:ext>
            </a:extLst>
          </p:cNvPr>
          <p:cNvSpPr txBox="1"/>
          <p:nvPr/>
        </p:nvSpPr>
        <p:spPr>
          <a:xfrm>
            <a:off x="171450" y="455930"/>
            <a:ext cx="1179195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600" b="1" dirty="0"/>
              <a:t>Vowels</a:t>
            </a:r>
          </a:p>
          <a:p>
            <a:pPr algn="ctr"/>
            <a:endParaRPr kumimoji="1" lang="en-US" altLang="ja-JP" sz="2800" b="1" dirty="0"/>
          </a:p>
          <a:p>
            <a:pPr algn="ctr"/>
            <a:r>
              <a:rPr kumimoji="1" lang="en-US" altLang="ja-JP" sz="5400" b="1" dirty="0"/>
              <a:t>Short vowels</a:t>
            </a:r>
          </a:p>
          <a:p>
            <a:pPr algn="ctr"/>
            <a:r>
              <a:rPr kumimoji="1" lang="en-US" altLang="ja-JP" sz="5400" b="1" dirty="0"/>
              <a:t>/</a:t>
            </a:r>
            <a:r>
              <a:rPr kumimoji="1" lang="en-US" altLang="ja-JP" sz="5400" b="1" dirty="0">
                <a:solidFill>
                  <a:srgbClr val="FF0000"/>
                </a:solidFill>
              </a:rPr>
              <a:t>a</a:t>
            </a:r>
            <a:r>
              <a:rPr kumimoji="1" lang="en-US" altLang="ja-JP" sz="5400" b="1" dirty="0"/>
              <a:t>/ /</a:t>
            </a:r>
            <a:r>
              <a:rPr kumimoji="1" lang="en-US" altLang="ja-JP" sz="5400" b="1" dirty="0">
                <a:solidFill>
                  <a:srgbClr val="FF0000"/>
                </a:solidFill>
              </a:rPr>
              <a:t>e</a:t>
            </a:r>
            <a:r>
              <a:rPr kumimoji="1" lang="en-US" altLang="ja-JP" sz="5400" b="1" dirty="0"/>
              <a:t>/ /</a:t>
            </a:r>
            <a:r>
              <a:rPr kumimoji="1" lang="en-US" altLang="ja-JP" sz="5400" b="1" dirty="0" err="1">
                <a:solidFill>
                  <a:srgbClr val="FF0000"/>
                </a:solidFill>
              </a:rPr>
              <a:t>i</a:t>
            </a:r>
            <a:r>
              <a:rPr kumimoji="1" lang="en-US" altLang="ja-JP" sz="5400" b="1" dirty="0"/>
              <a:t>/ /</a:t>
            </a:r>
            <a:r>
              <a:rPr kumimoji="1" lang="en-US" altLang="ja-JP" sz="5400" b="1" dirty="0">
                <a:solidFill>
                  <a:srgbClr val="FF0000"/>
                </a:solidFill>
              </a:rPr>
              <a:t>o</a:t>
            </a:r>
            <a:r>
              <a:rPr kumimoji="1" lang="en-US" altLang="ja-JP" sz="5400" b="1" dirty="0"/>
              <a:t>/ /</a:t>
            </a:r>
            <a:r>
              <a:rPr lang="en-US" altLang="ja-JP" sz="5400" b="1" dirty="0">
                <a:solidFill>
                  <a:srgbClr val="FF0000"/>
                </a:solidFill>
              </a:rPr>
              <a:t>u</a:t>
            </a:r>
            <a:r>
              <a:rPr lang="en-US" altLang="ja-JP" sz="5400" b="1" dirty="0"/>
              <a:t>/</a:t>
            </a:r>
          </a:p>
          <a:p>
            <a:pPr algn="ctr"/>
            <a:r>
              <a:rPr lang="en-US" altLang="ja-JP" sz="5400" b="1" dirty="0"/>
              <a:t>Long vowels</a:t>
            </a:r>
          </a:p>
          <a:p>
            <a:pPr algn="ctr"/>
            <a:r>
              <a:rPr lang="en-US" altLang="ja-JP" sz="5400" b="1" dirty="0"/>
              <a:t>/</a:t>
            </a:r>
            <a:r>
              <a:rPr lang="en-US" altLang="ja-JP" sz="5400" b="1" dirty="0">
                <a:solidFill>
                  <a:srgbClr val="FF0000"/>
                </a:solidFill>
              </a:rPr>
              <a:t>ai</a:t>
            </a:r>
            <a:r>
              <a:rPr lang="en-US" altLang="ja-JP" sz="5400" b="1" dirty="0"/>
              <a:t>/ /</a:t>
            </a:r>
            <a:r>
              <a:rPr lang="en-US" altLang="ja-JP" sz="5400" b="1" dirty="0" err="1">
                <a:solidFill>
                  <a:srgbClr val="FF0000"/>
                </a:solidFill>
              </a:rPr>
              <a:t>ee</a:t>
            </a:r>
            <a:r>
              <a:rPr lang="en-US" altLang="ja-JP" sz="5400" b="1" dirty="0"/>
              <a:t>/ /</a:t>
            </a:r>
            <a:r>
              <a:rPr lang="en-US" altLang="ja-JP" sz="5400" b="1" dirty="0" err="1">
                <a:solidFill>
                  <a:srgbClr val="FF0000"/>
                </a:solidFill>
              </a:rPr>
              <a:t>ie</a:t>
            </a:r>
            <a:r>
              <a:rPr lang="en-US" altLang="ja-JP" sz="5400" b="1" dirty="0"/>
              <a:t>/ /</a:t>
            </a:r>
            <a:r>
              <a:rPr lang="en-US" altLang="ja-JP" sz="5400" b="1" dirty="0" err="1">
                <a:solidFill>
                  <a:srgbClr val="FF0000"/>
                </a:solidFill>
              </a:rPr>
              <a:t>oa</a:t>
            </a:r>
            <a:r>
              <a:rPr lang="en-US" altLang="ja-JP" sz="5400" b="1" dirty="0"/>
              <a:t>/ /</a:t>
            </a:r>
            <a:r>
              <a:rPr lang="en-US" altLang="ja-JP" sz="5400" b="1" dirty="0" err="1">
                <a:solidFill>
                  <a:srgbClr val="FF0000"/>
                </a:solidFill>
              </a:rPr>
              <a:t>ue</a:t>
            </a:r>
            <a:r>
              <a:rPr lang="en-US" altLang="ja-JP" sz="5400" b="1" dirty="0"/>
              <a:t>/</a:t>
            </a:r>
            <a:endParaRPr kumimoji="1" lang="ja-JP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666527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261EB9E-A6F4-4B8C-B8B7-E44766171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0" y="345441"/>
            <a:ext cx="1948180" cy="194818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8DAF766-F9FA-4DD6-ACB2-C716F6590BF5}"/>
              </a:ext>
            </a:extLst>
          </p:cNvPr>
          <p:cNvSpPr txBox="1"/>
          <p:nvPr/>
        </p:nvSpPr>
        <p:spPr>
          <a:xfrm>
            <a:off x="171450" y="455930"/>
            <a:ext cx="1179195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600" b="1" dirty="0"/>
              <a:t>Vowels</a:t>
            </a:r>
          </a:p>
          <a:p>
            <a:pPr algn="ctr"/>
            <a:endParaRPr kumimoji="1" lang="en-US" altLang="ja-JP" sz="2800" b="1" dirty="0"/>
          </a:p>
          <a:p>
            <a:pPr algn="ctr"/>
            <a:r>
              <a:rPr kumimoji="1" lang="en-US" altLang="ja-JP" sz="5400" b="1" dirty="0"/>
              <a:t>Short vowels</a:t>
            </a:r>
          </a:p>
          <a:p>
            <a:pPr algn="ctr"/>
            <a:r>
              <a:rPr kumimoji="1" lang="en-US" altLang="ja-JP" sz="5400" b="1" dirty="0"/>
              <a:t>/</a:t>
            </a:r>
            <a:r>
              <a:rPr kumimoji="1" lang="en-US" altLang="ja-JP" sz="5400" b="1" dirty="0">
                <a:solidFill>
                  <a:srgbClr val="FF0000"/>
                </a:solidFill>
              </a:rPr>
              <a:t>a</a:t>
            </a:r>
            <a:r>
              <a:rPr kumimoji="1" lang="en-US" altLang="ja-JP" sz="5400" b="1" dirty="0"/>
              <a:t>/ /</a:t>
            </a:r>
            <a:r>
              <a:rPr kumimoji="1" lang="en-US" altLang="ja-JP" sz="5400" b="1" dirty="0">
                <a:solidFill>
                  <a:srgbClr val="FF0000"/>
                </a:solidFill>
              </a:rPr>
              <a:t>e</a:t>
            </a:r>
            <a:r>
              <a:rPr kumimoji="1" lang="en-US" altLang="ja-JP" sz="5400" b="1" dirty="0"/>
              <a:t>/ /</a:t>
            </a:r>
            <a:r>
              <a:rPr kumimoji="1" lang="en-US" altLang="ja-JP" sz="5400" b="1" dirty="0" err="1">
                <a:solidFill>
                  <a:srgbClr val="FF0000"/>
                </a:solidFill>
              </a:rPr>
              <a:t>i</a:t>
            </a:r>
            <a:r>
              <a:rPr kumimoji="1" lang="en-US" altLang="ja-JP" sz="5400" b="1" dirty="0"/>
              <a:t>/ /</a:t>
            </a:r>
            <a:r>
              <a:rPr kumimoji="1" lang="en-US" altLang="ja-JP" sz="5400" b="1" dirty="0">
                <a:solidFill>
                  <a:srgbClr val="FF0000"/>
                </a:solidFill>
              </a:rPr>
              <a:t>o</a:t>
            </a:r>
            <a:r>
              <a:rPr kumimoji="1" lang="en-US" altLang="ja-JP" sz="5400" b="1" dirty="0"/>
              <a:t>/ /</a:t>
            </a:r>
            <a:r>
              <a:rPr lang="en-US" altLang="ja-JP" sz="5400" b="1" dirty="0">
                <a:solidFill>
                  <a:srgbClr val="FF0000"/>
                </a:solidFill>
              </a:rPr>
              <a:t>u</a:t>
            </a:r>
            <a:r>
              <a:rPr lang="en-US" altLang="ja-JP" sz="5400" b="1" dirty="0"/>
              <a:t>/</a:t>
            </a:r>
          </a:p>
          <a:p>
            <a:pPr algn="ctr"/>
            <a:r>
              <a:rPr lang="en-US" altLang="ja-JP" sz="5400" b="1" dirty="0"/>
              <a:t>Long vowels</a:t>
            </a:r>
          </a:p>
          <a:p>
            <a:pPr algn="ctr"/>
            <a:r>
              <a:rPr lang="en-US" altLang="ja-JP" sz="5400" b="1" dirty="0"/>
              <a:t>/</a:t>
            </a:r>
            <a:r>
              <a:rPr lang="en-US" altLang="ja-JP" sz="5400" b="1" dirty="0">
                <a:solidFill>
                  <a:srgbClr val="FF0000"/>
                </a:solidFill>
              </a:rPr>
              <a:t>ai</a:t>
            </a:r>
            <a:r>
              <a:rPr lang="en-US" altLang="ja-JP" sz="5400" b="1" dirty="0"/>
              <a:t>/ /</a:t>
            </a:r>
            <a:r>
              <a:rPr lang="en-US" altLang="ja-JP" sz="5400" b="1" dirty="0" err="1">
                <a:solidFill>
                  <a:srgbClr val="FF0000"/>
                </a:solidFill>
              </a:rPr>
              <a:t>ee</a:t>
            </a:r>
            <a:r>
              <a:rPr lang="en-US" altLang="ja-JP" sz="5400" b="1" dirty="0"/>
              <a:t>/ /</a:t>
            </a:r>
            <a:r>
              <a:rPr lang="en-US" altLang="ja-JP" sz="5400" b="1" dirty="0" err="1">
                <a:solidFill>
                  <a:srgbClr val="FF0000"/>
                </a:solidFill>
              </a:rPr>
              <a:t>ie</a:t>
            </a:r>
            <a:r>
              <a:rPr lang="en-US" altLang="ja-JP" sz="5400" b="1" dirty="0"/>
              <a:t>/ /</a:t>
            </a:r>
            <a:r>
              <a:rPr lang="en-US" altLang="ja-JP" sz="5400" b="1" dirty="0" err="1">
                <a:solidFill>
                  <a:srgbClr val="FF0000"/>
                </a:solidFill>
              </a:rPr>
              <a:t>oa</a:t>
            </a:r>
            <a:r>
              <a:rPr lang="en-US" altLang="ja-JP" sz="5400" b="1" dirty="0"/>
              <a:t>/ /</a:t>
            </a:r>
            <a:r>
              <a:rPr lang="en-US" altLang="ja-JP" sz="5400" b="1" dirty="0" err="1">
                <a:solidFill>
                  <a:srgbClr val="FF0000"/>
                </a:solidFill>
              </a:rPr>
              <a:t>ue</a:t>
            </a:r>
            <a:r>
              <a:rPr lang="en-US" altLang="ja-JP" sz="5400" b="1" dirty="0"/>
              <a:t>/</a:t>
            </a:r>
          </a:p>
          <a:p>
            <a:pPr algn="ctr"/>
            <a:r>
              <a:rPr lang="en-US" altLang="ja-JP" sz="5400" b="1" dirty="0"/>
              <a:t>&lt;</a:t>
            </a:r>
            <a:r>
              <a:rPr lang="en-US" altLang="ja-JP" sz="5400" b="1" dirty="0">
                <a:solidFill>
                  <a:srgbClr val="FF0000"/>
                </a:solidFill>
              </a:rPr>
              <a:t>or</a:t>
            </a:r>
            <a:r>
              <a:rPr lang="en-US" altLang="ja-JP" sz="5400" b="1" dirty="0"/>
              <a:t>&gt; &lt;</a:t>
            </a:r>
            <a:r>
              <a:rPr lang="en-US" altLang="ja-JP" sz="5400" b="1" dirty="0" err="1">
                <a:solidFill>
                  <a:srgbClr val="FF0000"/>
                </a:solidFill>
              </a:rPr>
              <a:t>oo</a:t>
            </a:r>
            <a:r>
              <a:rPr lang="en-US" altLang="ja-JP" sz="5400" b="1" dirty="0"/>
              <a:t>&gt; &lt;</a:t>
            </a:r>
            <a:r>
              <a:rPr lang="en-US" altLang="ja-JP" sz="5400" b="1" dirty="0" err="1">
                <a:solidFill>
                  <a:srgbClr val="FF0000"/>
                </a:solidFill>
              </a:rPr>
              <a:t>ou</a:t>
            </a:r>
            <a:r>
              <a:rPr lang="en-US" altLang="ja-JP" sz="5400" b="1" dirty="0"/>
              <a:t>&gt; &lt;</a:t>
            </a:r>
            <a:r>
              <a:rPr lang="en-US" altLang="ja-JP" sz="5400" b="1" dirty="0">
                <a:solidFill>
                  <a:srgbClr val="FF0000"/>
                </a:solidFill>
              </a:rPr>
              <a:t>oi</a:t>
            </a:r>
            <a:r>
              <a:rPr lang="en-US" altLang="ja-JP" sz="5400" b="1" dirty="0"/>
              <a:t>&gt; &lt;</a:t>
            </a:r>
            <a:r>
              <a:rPr lang="en-US" altLang="ja-JP" sz="5400" b="1" dirty="0">
                <a:solidFill>
                  <a:srgbClr val="FF0000"/>
                </a:solidFill>
              </a:rPr>
              <a:t>er</a:t>
            </a:r>
            <a:r>
              <a:rPr lang="en-US" altLang="ja-JP" sz="5400" b="1" dirty="0"/>
              <a:t>&gt; &lt;</a:t>
            </a:r>
            <a:r>
              <a:rPr lang="en-US" altLang="ja-JP" sz="5400" b="1" dirty="0" err="1">
                <a:solidFill>
                  <a:srgbClr val="FF0000"/>
                </a:solidFill>
              </a:rPr>
              <a:t>ar</a:t>
            </a:r>
            <a:r>
              <a:rPr lang="en-US" altLang="ja-JP" sz="5400" b="1" dirty="0"/>
              <a:t>&gt;</a:t>
            </a:r>
          </a:p>
          <a:p>
            <a:pPr algn="ctr"/>
            <a:endParaRPr kumimoji="1" lang="ja-JP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8281666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15DC8C1-CAA6-44B7-BDD4-14B9011C3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346" y="197889"/>
            <a:ext cx="2593697" cy="214836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5156F37-9FC3-4521-B97F-787DE3549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13895">
            <a:off x="3267836" y="-70515"/>
            <a:ext cx="1839709" cy="346625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B6AA0CD-C0DF-46B5-B0B6-F8A85B300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878" y="-77753"/>
            <a:ext cx="2711768" cy="271176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AE6290C-5B9A-40F9-860F-1348C7A7E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85" y="129105"/>
            <a:ext cx="2843402" cy="270741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3B4DF66-7A10-49ED-9C46-FDB549FCCD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714719">
            <a:off x="925781" y="2320553"/>
            <a:ext cx="1796534" cy="337976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3E03A2F-5FC1-4784-9493-750D8E17EA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658872">
            <a:off x="9630738" y="2398660"/>
            <a:ext cx="2683415" cy="268341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6678F15-B255-4668-8AF4-7C818E41CC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7120" y="4500207"/>
            <a:ext cx="3416923" cy="284034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01CACB9-4948-408B-8D0A-E4AC38668C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613438">
            <a:off x="6967043" y="1725576"/>
            <a:ext cx="2504621" cy="239147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280B462-0601-4BCF-86AC-E59D2C0041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4231" y="3076896"/>
            <a:ext cx="2711768" cy="2589266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B3D997EB-78A2-4C9D-914A-4DEF1DCD88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929915">
            <a:off x="6618980" y="4092735"/>
            <a:ext cx="2538709" cy="2538709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9124896C-2035-4611-8034-976453FF30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5197658">
            <a:off x="1580860" y="4555865"/>
            <a:ext cx="2772004" cy="2772004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496AC3B-A29B-42A0-B373-B8B465CC0DE0}"/>
              </a:ext>
            </a:extLst>
          </p:cNvPr>
          <p:cNvSpPr txBox="1"/>
          <p:nvPr/>
        </p:nvSpPr>
        <p:spPr>
          <a:xfrm>
            <a:off x="3596809" y="1346541"/>
            <a:ext cx="126333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/>
              <a:t>fig</a:t>
            </a:r>
            <a:endParaRPr kumimoji="1" lang="ja-JP" altLang="en-US" sz="4400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86F29B0-D186-4916-9AB4-C62135015312}"/>
              </a:ext>
            </a:extLst>
          </p:cNvPr>
          <p:cNvSpPr txBox="1"/>
          <p:nvPr/>
        </p:nvSpPr>
        <p:spPr>
          <a:xfrm>
            <a:off x="9625609" y="5421830"/>
            <a:ext cx="141750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/>
              <a:t>map</a:t>
            </a:r>
            <a:endParaRPr kumimoji="1" lang="ja-JP" altLang="en-US" sz="4400" b="1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E191114-723D-49EB-868D-3D81D54C7044}"/>
              </a:ext>
            </a:extLst>
          </p:cNvPr>
          <p:cNvSpPr txBox="1"/>
          <p:nvPr/>
        </p:nvSpPr>
        <p:spPr>
          <a:xfrm>
            <a:off x="6096000" y="887350"/>
            <a:ext cx="139609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/>
              <a:t>nut</a:t>
            </a:r>
            <a:endParaRPr kumimoji="1" lang="ja-JP" altLang="en-US" sz="4400" b="1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8EF240F-0302-4CB7-90E6-F83A6E71CBA7}"/>
              </a:ext>
            </a:extLst>
          </p:cNvPr>
          <p:cNvSpPr txBox="1"/>
          <p:nvPr/>
        </p:nvSpPr>
        <p:spPr>
          <a:xfrm>
            <a:off x="1175887" y="3564405"/>
            <a:ext cx="120722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/>
              <a:t>fox</a:t>
            </a:r>
            <a:endParaRPr kumimoji="1" lang="ja-JP" altLang="en-US" sz="4400" b="1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335DA4F-F266-42B7-96D4-760C4ADDB84B}"/>
              </a:ext>
            </a:extLst>
          </p:cNvPr>
          <p:cNvSpPr txBox="1"/>
          <p:nvPr/>
        </p:nvSpPr>
        <p:spPr>
          <a:xfrm>
            <a:off x="4839973" y="4099681"/>
            <a:ext cx="138249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/>
              <a:t>cod</a:t>
            </a:r>
            <a:endParaRPr kumimoji="1" lang="ja-JP" altLang="en-US" sz="4400" b="1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E16C9D6-3088-4B3D-B3F6-B0082840619B}"/>
              </a:ext>
            </a:extLst>
          </p:cNvPr>
          <p:cNvSpPr txBox="1"/>
          <p:nvPr/>
        </p:nvSpPr>
        <p:spPr>
          <a:xfrm>
            <a:off x="10269148" y="869958"/>
            <a:ext cx="119484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/>
              <a:t>wet</a:t>
            </a:r>
            <a:endParaRPr kumimoji="1" lang="ja-JP" altLang="en-US" sz="4400" b="1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AAF5FE7-D9D4-4BBD-959A-66953D2FB0EA}"/>
              </a:ext>
            </a:extLst>
          </p:cNvPr>
          <p:cNvSpPr txBox="1"/>
          <p:nvPr/>
        </p:nvSpPr>
        <p:spPr>
          <a:xfrm>
            <a:off x="7492090" y="2631695"/>
            <a:ext cx="123551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/>
              <a:t>fez</a:t>
            </a:r>
            <a:endParaRPr kumimoji="1" lang="ja-JP" altLang="en-US" sz="4400" b="1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CE64F18-12B8-421F-AE31-B7A9FE5ED2CB}"/>
              </a:ext>
            </a:extLst>
          </p:cNvPr>
          <p:cNvSpPr txBox="1"/>
          <p:nvPr/>
        </p:nvSpPr>
        <p:spPr>
          <a:xfrm>
            <a:off x="2329897" y="5365098"/>
            <a:ext cx="127392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/>
              <a:t>tug</a:t>
            </a:r>
            <a:endParaRPr kumimoji="1" lang="ja-JP" altLang="en-US" sz="4400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00F243A-F46F-4FAF-A729-C32A38215C9A}"/>
              </a:ext>
            </a:extLst>
          </p:cNvPr>
          <p:cNvSpPr txBox="1"/>
          <p:nvPr/>
        </p:nvSpPr>
        <p:spPr>
          <a:xfrm>
            <a:off x="10334361" y="3288823"/>
            <a:ext cx="127676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/>
              <a:t>bit</a:t>
            </a:r>
            <a:endParaRPr kumimoji="1" lang="ja-JP" altLang="en-US" sz="4400" b="1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B970C77-9675-4DA4-B846-B3A3202F5AD2}"/>
              </a:ext>
            </a:extLst>
          </p:cNvPr>
          <p:cNvSpPr txBox="1"/>
          <p:nvPr/>
        </p:nvSpPr>
        <p:spPr>
          <a:xfrm>
            <a:off x="7169669" y="5020739"/>
            <a:ext cx="155793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/>
              <a:t>yam</a:t>
            </a:r>
            <a:endParaRPr kumimoji="1" lang="ja-JP" altLang="en-US" sz="44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768DE36-A11B-4ADC-B6FD-C3CC50A31D17}"/>
              </a:ext>
            </a:extLst>
          </p:cNvPr>
          <p:cNvSpPr txBox="1"/>
          <p:nvPr/>
        </p:nvSpPr>
        <p:spPr>
          <a:xfrm>
            <a:off x="740143" y="1222559"/>
            <a:ext cx="159171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/>
              <a:t>hum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2503208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15DC8C1-CAA6-44B7-BDD4-14B9011C3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346" y="197889"/>
            <a:ext cx="2593697" cy="214836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5156F37-9FC3-4521-B97F-787DE3549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13895">
            <a:off x="3267836" y="-70515"/>
            <a:ext cx="1839709" cy="346625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B6AA0CD-C0DF-46B5-B0B6-F8A85B300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878" y="-77753"/>
            <a:ext cx="2711768" cy="271176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AE6290C-5B9A-40F9-860F-1348C7A7E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85" y="129105"/>
            <a:ext cx="2843402" cy="270741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3B4DF66-7A10-49ED-9C46-FDB549FCCD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714719">
            <a:off x="925781" y="2320553"/>
            <a:ext cx="1796534" cy="337976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3E03A2F-5FC1-4784-9493-750D8E17EA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658872">
            <a:off x="9630738" y="2398660"/>
            <a:ext cx="2683415" cy="268341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6678F15-B255-4668-8AF4-7C818E41CC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7120" y="4500207"/>
            <a:ext cx="3416923" cy="284034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01CACB9-4948-408B-8D0A-E4AC38668C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613438">
            <a:off x="6967043" y="1725576"/>
            <a:ext cx="2504621" cy="239147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280B462-0601-4BCF-86AC-E59D2C0041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4231" y="3076896"/>
            <a:ext cx="2711768" cy="2589266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B3D997EB-78A2-4C9D-914A-4DEF1DCD88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929915">
            <a:off x="6618980" y="4092735"/>
            <a:ext cx="2538709" cy="2538709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9124896C-2035-4611-8034-976453FF30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5197658">
            <a:off x="1580860" y="4555865"/>
            <a:ext cx="2772004" cy="2772004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496AC3B-A29B-42A0-B373-B8B465CC0DE0}"/>
              </a:ext>
            </a:extLst>
          </p:cNvPr>
          <p:cNvSpPr txBox="1"/>
          <p:nvPr/>
        </p:nvSpPr>
        <p:spPr>
          <a:xfrm>
            <a:off x="3596809" y="1346541"/>
            <a:ext cx="126333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/>
              <a:t>toe</a:t>
            </a:r>
            <a:endParaRPr kumimoji="1" lang="ja-JP" altLang="en-US" sz="4400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86F29B0-D186-4916-9AB4-C62135015312}"/>
              </a:ext>
            </a:extLst>
          </p:cNvPr>
          <p:cNvSpPr txBox="1"/>
          <p:nvPr/>
        </p:nvSpPr>
        <p:spPr>
          <a:xfrm>
            <a:off x="9625609" y="5421830"/>
            <a:ext cx="141750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/>
              <a:t>tie</a:t>
            </a:r>
            <a:endParaRPr kumimoji="1" lang="ja-JP" altLang="en-US" sz="4400" b="1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E191114-723D-49EB-868D-3D81D54C7044}"/>
              </a:ext>
            </a:extLst>
          </p:cNvPr>
          <p:cNvSpPr txBox="1"/>
          <p:nvPr/>
        </p:nvSpPr>
        <p:spPr>
          <a:xfrm>
            <a:off x="6096000" y="887350"/>
            <a:ext cx="139609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/>
              <a:t>sky</a:t>
            </a:r>
            <a:endParaRPr kumimoji="1" lang="ja-JP" altLang="en-US" sz="4400" b="1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8EF240F-0302-4CB7-90E6-F83A6E71CBA7}"/>
              </a:ext>
            </a:extLst>
          </p:cNvPr>
          <p:cNvSpPr txBox="1"/>
          <p:nvPr/>
        </p:nvSpPr>
        <p:spPr>
          <a:xfrm>
            <a:off x="954633" y="3507518"/>
            <a:ext cx="17507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/>
              <a:t>week</a:t>
            </a:r>
            <a:endParaRPr kumimoji="1" lang="ja-JP" altLang="en-US" sz="4400" b="1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335DA4F-F266-42B7-96D4-760C4ADDB84B}"/>
              </a:ext>
            </a:extLst>
          </p:cNvPr>
          <p:cNvSpPr txBox="1"/>
          <p:nvPr/>
        </p:nvSpPr>
        <p:spPr>
          <a:xfrm>
            <a:off x="4638137" y="4115486"/>
            <a:ext cx="16345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/>
              <a:t>reed</a:t>
            </a:r>
            <a:endParaRPr kumimoji="1" lang="ja-JP" altLang="en-US" sz="4400" b="1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E16C9D6-3088-4B3D-B3F6-B0082840619B}"/>
              </a:ext>
            </a:extLst>
          </p:cNvPr>
          <p:cNvSpPr txBox="1"/>
          <p:nvPr/>
        </p:nvSpPr>
        <p:spPr>
          <a:xfrm>
            <a:off x="10269148" y="869958"/>
            <a:ext cx="127515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/>
              <a:t>ride</a:t>
            </a:r>
            <a:endParaRPr kumimoji="1" lang="ja-JP" altLang="en-US" sz="4400" b="1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AAF5FE7-D9D4-4BBD-959A-66953D2FB0EA}"/>
              </a:ext>
            </a:extLst>
          </p:cNvPr>
          <p:cNvSpPr txBox="1"/>
          <p:nvPr/>
        </p:nvSpPr>
        <p:spPr>
          <a:xfrm>
            <a:off x="7247196" y="2737906"/>
            <a:ext cx="170754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/>
              <a:t>home</a:t>
            </a:r>
            <a:endParaRPr kumimoji="1" lang="ja-JP" altLang="en-US" sz="4400" b="1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CE64F18-12B8-421F-AE31-B7A9FE5ED2CB}"/>
              </a:ext>
            </a:extLst>
          </p:cNvPr>
          <p:cNvSpPr txBox="1"/>
          <p:nvPr/>
        </p:nvSpPr>
        <p:spPr>
          <a:xfrm>
            <a:off x="2128595" y="5362089"/>
            <a:ext cx="1619447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/>
              <a:t>soap</a:t>
            </a:r>
            <a:endParaRPr kumimoji="1" lang="ja-JP" altLang="en-US" sz="4400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00F243A-F46F-4FAF-A729-C32A38215C9A}"/>
              </a:ext>
            </a:extLst>
          </p:cNvPr>
          <p:cNvSpPr txBox="1"/>
          <p:nvPr/>
        </p:nvSpPr>
        <p:spPr>
          <a:xfrm>
            <a:off x="10285581" y="3240995"/>
            <a:ext cx="145415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/>
              <a:t>tune</a:t>
            </a:r>
            <a:endParaRPr kumimoji="1" lang="ja-JP" altLang="en-US" sz="4400" b="1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B970C77-9675-4DA4-B846-B3A3202F5AD2}"/>
              </a:ext>
            </a:extLst>
          </p:cNvPr>
          <p:cNvSpPr txBox="1"/>
          <p:nvPr/>
        </p:nvSpPr>
        <p:spPr>
          <a:xfrm>
            <a:off x="7169669" y="5020739"/>
            <a:ext cx="155793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/>
              <a:t>toad</a:t>
            </a:r>
            <a:endParaRPr kumimoji="1" lang="ja-JP" altLang="en-US" sz="44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768DE36-A11B-4ADC-B6FD-C3CC50A31D17}"/>
              </a:ext>
            </a:extLst>
          </p:cNvPr>
          <p:cNvSpPr txBox="1"/>
          <p:nvPr/>
        </p:nvSpPr>
        <p:spPr>
          <a:xfrm>
            <a:off x="740143" y="1222559"/>
            <a:ext cx="159171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/>
              <a:t>cake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5727969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43C2194-656B-4542-9BC6-48457C0CBD48}"/>
              </a:ext>
            </a:extLst>
          </p:cNvPr>
          <p:cNvSpPr txBox="1"/>
          <p:nvPr/>
        </p:nvSpPr>
        <p:spPr>
          <a:xfrm>
            <a:off x="63917" y="4380265"/>
            <a:ext cx="2163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orange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A8A6917-30B6-4E11-A5F0-1498D6EB3A18}"/>
              </a:ext>
            </a:extLst>
          </p:cNvPr>
          <p:cNvSpPr txBox="1"/>
          <p:nvPr/>
        </p:nvSpPr>
        <p:spPr>
          <a:xfrm>
            <a:off x="-56686" y="127057"/>
            <a:ext cx="2056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trip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D5B6204-06F8-4C7D-B1CC-00B1F170F1FB}"/>
              </a:ext>
            </a:extLst>
          </p:cNvPr>
          <p:cNvSpPr txBox="1"/>
          <p:nvPr/>
        </p:nvSpPr>
        <p:spPr>
          <a:xfrm>
            <a:off x="2521221" y="4381570"/>
            <a:ext cx="2073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 err="1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colour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9B56FA-6811-427C-A610-82F0775BC85D}"/>
              </a:ext>
            </a:extLst>
          </p:cNvPr>
          <p:cNvSpPr txBox="1"/>
          <p:nvPr/>
        </p:nvSpPr>
        <p:spPr>
          <a:xfrm>
            <a:off x="8421703" y="305068"/>
            <a:ext cx="3555893" cy="6247864"/>
          </a:xfrm>
          <a:prstGeom prst="rect">
            <a:avLst/>
          </a:prstGeom>
          <a:noFill/>
          <a:ln w="76200">
            <a:solidFill>
              <a:srgbClr val="CC99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let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trip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blue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orange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grey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black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 err="1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colour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FC9BC3F-27BA-4A28-8193-204AB33CEDC7}"/>
              </a:ext>
            </a:extLst>
          </p:cNvPr>
          <p:cNvSpPr txBox="1"/>
          <p:nvPr/>
        </p:nvSpPr>
        <p:spPr>
          <a:xfrm>
            <a:off x="2187188" y="110542"/>
            <a:ext cx="1880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grey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EF8A94C-BE14-4EA2-B646-7C96D7822683}"/>
              </a:ext>
            </a:extLst>
          </p:cNvPr>
          <p:cNvSpPr txBox="1"/>
          <p:nvPr/>
        </p:nvSpPr>
        <p:spPr>
          <a:xfrm>
            <a:off x="4465586" y="2245069"/>
            <a:ext cx="1683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deep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C5834BD-4A87-4374-BB82-CC9CE05934FD}"/>
              </a:ext>
            </a:extLst>
          </p:cNvPr>
          <p:cNvSpPr txBox="1"/>
          <p:nvPr/>
        </p:nvSpPr>
        <p:spPr>
          <a:xfrm>
            <a:off x="5815058" y="2226764"/>
            <a:ext cx="2688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rescue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AA481FE-7163-4E36-83F1-651123847F1A}"/>
              </a:ext>
            </a:extLst>
          </p:cNvPr>
          <p:cNvSpPr txBox="1"/>
          <p:nvPr/>
        </p:nvSpPr>
        <p:spPr>
          <a:xfrm>
            <a:off x="2341265" y="2248012"/>
            <a:ext cx="1961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black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096C617-4B65-4BCE-A828-6563306DF3F5}"/>
              </a:ext>
            </a:extLst>
          </p:cNvPr>
          <p:cNvSpPr txBox="1"/>
          <p:nvPr/>
        </p:nvSpPr>
        <p:spPr>
          <a:xfrm>
            <a:off x="4465586" y="4352865"/>
            <a:ext cx="2018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lie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D8EA2E2-FD77-43D3-B099-DD34FDF9C513}"/>
              </a:ext>
            </a:extLst>
          </p:cNvPr>
          <p:cNvSpPr txBox="1"/>
          <p:nvPr/>
        </p:nvSpPr>
        <p:spPr>
          <a:xfrm>
            <a:off x="5815059" y="73263"/>
            <a:ext cx="2688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coat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6F0421B-3E21-4267-B8CA-40C6062858CE}"/>
              </a:ext>
            </a:extLst>
          </p:cNvPr>
          <p:cNvSpPr txBox="1"/>
          <p:nvPr/>
        </p:nvSpPr>
        <p:spPr>
          <a:xfrm>
            <a:off x="3843121" y="138509"/>
            <a:ext cx="2688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pain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90017CF-2CC5-4D59-B7B8-0F2DAAF8D55B}"/>
              </a:ext>
            </a:extLst>
          </p:cNvPr>
          <p:cNvSpPr txBox="1"/>
          <p:nvPr/>
        </p:nvSpPr>
        <p:spPr>
          <a:xfrm>
            <a:off x="143648" y="2241606"/>
            <a:ext cx="1683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blue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045F2BA-D49E-4283-A379-1F8B783C2D3A}"/>
              </a:ext>
            </a:extLst>
          </p:cNvPr>
          <p:cNvSpPr txBox="1"/>
          <p:nvPr/>
        </p:nvSpPr>
        <p:spPr>
          <a:xfrm>
            <a:off x="5905036" y="4352865"/>
            <a:ext cx="2688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coin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8B88F62-A043-420E-BD76-9CA127DA6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25" y="834943"/>
            <a:ext cx="1683938" cy="131491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4A4851C-C0C5-457E-8A01-721C1FFE9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19" y="2780882"/>
            <a:ext cx="1767993" cy="176799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FD69BDA-3888-4134-866B-87954E82E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582" y="5206811"/>
            <a:ext cx="1993565" cy="152413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69E6DD4-81C8-49B9-B09E-3A5C589C3B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834" y="781149"/>
            <a:ext cx="1713124" cy="1524132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4D890E2-055D-4330-AF01-6A2FAB104A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5134" y="2975888"/>
            <a:ext cx="1961964" cy="138014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05CD0B8B-803E-4F2E-9A3B-38C76B90C8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6896" y="5053428"/>
            <a:ext cx="1554615" cy="180457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2F3AAB87-80EE-4F05-8F7B-55A4603788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9821" y="796158"/>
            <a:ext cx="1197811" cy="1420206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0E194016-35BB-4E61-8039-E40DB2B2C5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95831" y="2904930"/>
            <a:ext cx="1477616" cy="1477616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E22AD725-F1F3-44DF-9CB4-0AE05FA2AD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6280" y="5010975"/>
            <a:ext cx="2006199" cy="1652159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F36B2526-C817-4847-B63B-F4422FA0B8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49776" y="759697"/>
            <a:ext cx="1563136" cy="1231143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BC435A21-13D7-470C-8BC0-F5CE97F73E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55145" y="2813721"/>
            <a:ext cx="1660034" cy="1660034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D86A9016-F595-42B3-A1B9-1362353FADC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57248" y="5179319"/>
            <a:ext cx="1249830" cy="125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927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E31475-7B6E-456A-A802-35B346783F8C}"/>
              </a:ext>
            </a:extLst>
          </p:cNvPr>
          <p:cNvSpPr txBox="1"/>
          <p:nvPr/>
        </p:nvSpPr>
        <p:spPr>
          <a:xfrm>
            <a:off x="5750560" y="2972679"/>
            <a:ext cx="5783558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</a:t>
            </a:r>
            <a:r>
              <a:rPr kumimoji="1"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ictation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56FE62C-12CE-4D62-A606-6A35F7B732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35" r="3634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8132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202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pain				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6F46FB3-1F5B-4A10-94AD-3CABCAC31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342" y="1435511"/>
            <a:ext cx="4308937" cy="510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014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202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pain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deep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6A1976B-8F39-4958-A18A-46A31FC05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360" y="1965960"/>
            <a:ext cx="438912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993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202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pain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deep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lie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6577F8C-9402-47CB-AF9E-572527F8C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961" y="2033960"/>
            <a:ext cx="4675746" cy="38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56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bed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wet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46185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202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pain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deep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lie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coat	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A1E85EA-EDAB-4E64-8CDB-E296D932A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506561"/>
            <a:ext cx="3962400" cy="388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002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202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pain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deep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lie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coat		5. rescue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FFD74FB-234C-40A3-8732-9DE7A3696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679" y="2239119"/>
            <a:ext cx="4776361" cy="477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236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202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pain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deep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lie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coat		5. rescue		6. coin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376A95F-72FB-4151-B1C0-747DBA835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524" y="3081287"/>
            <a:ext cx="2722952" cy="273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65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pain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deep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lie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coat		5. rescue		6. coin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She sleeps in a bed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1E53C82-3ADD-429C-AA3E-53AD3C93C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313" y="3187382"/>
            <a:ext cx="5168255" cy="3426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08427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4056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pain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deep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lie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coat		5. rescue		6. coin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She sleeps in a bed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We sat on the train.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C9D4AAE-C019-4AF3-9391-6454F9283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189" y="4441521"/>
            <a:ext cx="5413858" cy="220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596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pain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deep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lie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coat		5. rescue		6. coin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She sleeps in a bed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We sat on the train.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9.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 soap fell 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on the ground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DDBE3A7-0E2E-4E49-99D0-43F83214B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168" y="3491249"/>
            <a:ext cx="4216400" cy="2981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36076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357D35-3E3E-4EC7-B3AE-C106ABB7D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5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34D921-DCE6-4D92-987F-D98C93F1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4D942F-489D-4A7B-8983-94254348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378" y="246887"/>
            <a:ext cx="5861321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8F0F547-5526-40CC-8397-442101C26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6924" y="4768667"/>
            <a:ext cx="421593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93BD913-0EB6-48A4-B22A-6A4DE0898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9840" y="857675"/>
            <a:ext cx="4963314" cy="3847033"/>
          </a:xfrm>
        </p:spPr>
        <p:txBody>
          <a:bodyPr>
            <a:normAutofit/>
          </a:bodyPr>
          <a:lstStyle/>
          <a:p>
            <a: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Thank you!</a:t>
            </a:r>
            <a:b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See you </a:t>
            </a:r>
            <a:b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next time.</a:t>
            </a:r>
            <a:endParaRPr kumimoji="1" lang="ja-JP" altLang="en-US" sz="4800" b="1" dirty="0">
              <a:solidFill>
                <a:srgbClr val="FFFF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E23A77C-438A-45B8-8997-8837D2E80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9" r="17423" b="3"/>
          <a:stretch/>
        </p:blipFill>
        <p:spPr>
          <a:xfrm>
            <a:off x="872064" y="857675"/>
            <a:ext cx="4593715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06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bed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wet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prod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901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bed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wet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prod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holly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8338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bed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wet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prod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holly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party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0332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bed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wet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prod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holly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party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story</a:t>
            </a:r>
          </a:p>
        </p:txBody>
      </p:sp>
    </p:spTree>
    <p:extLst>
      <p:ext uri="{BB962C8B-B14F-4D97-AF65-F5344CB8AC3E}">
        <p14:creationId xmlns:p14="http://schemas.microsoft.com/office/powerpoint/2010/main" val="3538692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bed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wet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prod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holly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party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story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happy</a:t>
            </a:r>
          </a:p>
        </p:txBody>
      </p:sp>
    </p:spTree>
    <p:extLst>
      <p:ext uri="{BB962C8B-B14F-4D97-AF65-F5344CB8AC3E}">
        <p14:creationId xmlns:p14="http://schemas.microsoft.com/office/powerpoint/2010/main" val="3077648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767</Words>
  <Application>Microsoft Office PowerPoint</Application>
  <PresentationFormat>ワイド画面</PresentationFormat>
  <Paragraphs>196</Paragraphs>
  <Slides>46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46</vt:i4>
      </vt:variant>
    </vt:vector>
  </HeadingPairs>
  <TitlesOfParts>
    <vt:vector size="53" baseType="lpstr">
      <vt:lpstr>游ゴシック</vt:lpstr>
      <vt:lpstr>游ゴシック Light</vt:lpstr>
      <vt:lpstr>Aharoni</vt:lpstr>
      <vt:lpstr>Arial</vt:lpstr>
      <vt:lpstr>Calibri</vt:lpstr>
      <vt:lpstr>Cavolini</vt:lpstr>
      <vt:lpstr>Office テーマ</vt:lpstr>
      <vt:lpstr>Jolly Grammar 1-13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Thank you!  See you  next time.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Jolly Grammar 1-13</dc:title>
  <dc:creator>矢野 義紀</dc:creator>
  <cp:lastModifiedBy>矢野 義紀</cp:lastModifiedBy>
  <cp:revision>17</cp:revision>
  <cp:lastPrinted>2021-10-06T22:27:39Z</cp:lastPrinted>
  <dcterms:created xsi:type="dcterms:W3CDTF">2020-09-22T04:16:12Z</dcterms:created>
  <dcterms:modified xsi:type="dcterms:W3CDTF">2022-08-02T06:36:10Z</dcterms:modified>
</cp:coreProperties>
</file>