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3" r:id="rId3"/>
    <p:sldId id="364" r:id="rId4"/>
    <p:sldId id="410" r:id="rId5"/>
    <p:sldId id="409" r:id="rId6"/>
    <p:sldId id="408" r:id="rId7"/>
    <p:sldId id="407" r:id="rId8"/>
    <p:sldId id="406" r:id="rId9"/>
    <p:sldId id="405" r:id="rId10"/>
    <p:sldId id="404" r:id="rId11"/>
    <p:sldId id="403" r:id="rId12"/>
    <p:sldId id="402" r:id="rId13"/>
    <p:sldId id="258" r:id="rId14"/>
    <p:sldId id="373" r:id="rId15"/>
    <p:sldId id="349" r:id="rId16"/>
    <p:sldId id="378" r:id="rId17"/>
    <p:sldId id="411" r:id="rId18"/>
    <p:sldId id="379" r:id="rId19"/>
    <p:sldId id="412" r:id="rId20"/>
    <p:sldId id="381" r:id="rId21"/>
    <p:sldId id="413" r:id="rId22"/>
    <p:sldId id="382" r:id="rId23"/>
    <p:sldId id="414" r:id="rId24"/>
    <p:sldId id="383" r:id="rId25"/>
    <p:sldId id="415" r:id="rId26"/>
    <p:sldId id="384" r:id="rId27"/>
    <p:sldId id="416" r:id="rId28"/>
    <p:sldId id="385" r:id="rId29"/>
    <p:sldId id="417" r:id="rId30"/>
    <p:sldId id="387" r:id="rId31"/>
    <p:sldId id="418" r:id="rId32"/>
    <p:sldId id="386" r:id="rId33"/>
    <p:sldId id="419" r:id="rId34"/>
    <p:sldId id="388" r:id="rId35"/>
    <p:sldId id="420" r:id="rId36"/>
    <p:sldId id="389" r:id="rId37"/>
    <p:sldId id="421" r:id="rId38"/>
    <p:sldId id="391" r:id="rId39"/>
    <p:sldId id="422" r:id="rId40"/>
    <p:sldId id="423" r:id="rId41"/>
    <p:sldId id="354" r:id="rId42"/>
    <p:sldId id="432" r:id="rId43"/>
    <p:sldId id="260" r:id="rId44"/>
    <p:sldId id="394" r:id="rId45"/>
    <p:sldId id="431" r:id="rId46"/>
    <p:sldId id="430" r:id="rId47"/>
    <p:sldId id="429" r:id="rId48"/>
    <p:sldId id="428" r:id="rId49"/>
    <p:sldId id="427" r:id="rId50"/>
    <p:sldId id="426" r:id="rId51"/>
    <p:sldId id="425" r:id="rId52"/>
    <p:sldId id="424" r:id="rId53"/>
    <p:sldId id="332" r:id="rId5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Jolly Grammar 1-12</a:t>
            </a:r>
            <a:endParaRPr kumimoji="1" lang="ja-JP" altLang="en-US" sz="48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clock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lick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</a:t>
            </a:r>
          </a:p>
        </p:txBody>
      </p:sp>
    </p:spTree>
    <p:extLst>
      <p:ext uri="{BB962C8B-B14F-4D97-AF65-F5344CB8AC3E}">
        <p14:creationId xmlns:p14="http://schemas.microsoft.com/office/powerpoint/2010/main" val="229726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clock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lick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no</a:t>
            </a:r>
          </a:p>
        </p:txBody>
      </p:sp>
    </p:spTree>
    <p:extLst>
      <p:ext uri="{BB962C8B-B14F-4D97-AF65-F5344CB8AC3E}">
        <p14:creationId xmlns:p14="http://schemas.microsoft.com/office/powerpoint/2010/main" val="106204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clock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lick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no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broomstick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59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Initial Consonant Blends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76120" y="1133356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F6A3B2-F3EC-457D-91B2-9A4050BF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319" y="1225689"/>
            <a:ext cx="3281362" cy="31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10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F6A3B2-F3EC-457D-91B2-9A4050BF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319" y="1225689"/>
            <a:ext cx="3281362" cy="31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7612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How Frogs Work | HowStuffWorks">
            <a:extLst>
              <a:ext uri="{FF2B5EF4-FFF2-40B4-BE49-F238E27FC236}">
                <a16:creationId xmlns:a16="http://schemas.microsoft.com/office/drawing/2014/main" id="{6205ECE6-1C06-4980-B180-B0BC5D76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352550"/>
            <a:ext cx="3307080" cy="2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4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7612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og</a:t>
            </a:r>
          </a:p>
        </p:txBody>
      </p:sp>
      <p:pic>
        <p:nvPicPr>
          <p:cNvPr id="1026" name="Picture 2" descr="How Frogs Work | HowStuffWorks">
            <a:extLst>
              <a:ext uri="{FF2B5EF4-FFF2-40B4-BE49-F238E27FC236}">
                <a16:creationId xmlns:a16="http://schemas.microsoft.com/office/drawing/2014/main" id="{6205ECE6-1C06-4980-B180-B0BC5D76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352550"/>
            <a:ext cx="3307080" cy="2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>
                <a:latin typeface="+mj-lt"/>
                <a:ea typeface="+mj-ea"/>
                <a:cs typeface="+mj-cs"/>
              </a:rPr>
              <a:t>11</a:t>
            </a:r>
            <a:endParaRPr kumimoji="1" lang="en-US" altLang="ja-JP" sz="4000" b="1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460C18-11B7-415C-9DEA-75A30766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5689"/>
            <a:ext cx="3157537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um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460C18-11B7-415C-9DEA-75A30766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5689"/>
            <a:ext cx="3157537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2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FDBFBD-90E8-4723-8AF8-4CCE8465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66" y="1225689"/>
            <a:ext cx="4167187" cy="31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87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ab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FDBFBD-90E8-4723-8AF8-4CCE8465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66" y="1225689"/>
            <a:ext cx="4167187" cy="312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33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ACEADC-A766-437F-94E2-1FB1FCB5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85" y="1225689"/>
            <a:ext cx="2326630" cy="310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355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ACEADC-A766-437F-94E2-1FB1FCB57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85" y="1225689"/>
            <a:ext cx="2326630" cy="310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334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C17134-C2DB-4E59-B8F6-0DCF0E41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541145"/>
            <a:ext cx="4714875" cy="26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4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ug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C17134-C2DB-4E59-B8F6-0DCF0E41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1541145"/>
            <a:ext cx="4714875" cy="26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11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4E555F-BB48-4274-8428-11CA0F91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4" y="1225689"/>
            <a:ext cx="3262312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23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ag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4E555F-BB48-4274-8428-11CA0F91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4" y="1225689"/>
            <a:ext cx="3262312" cy="326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7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591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Tree Png Transparent Clip Art Image Free Download - Transparent ...">
            <a:extLst>
              <a:ext uri="{FF2B5EF4-FFF2-40B4-BE49-F238E27FC236}">
                <a16:creationId xmlns:a16="http://schemas.microsoft.com/office/drawing/2014/main" id="{7FB0F9E0-2970-4B65-AD2C-586657FF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17" y="1225689"/>
            <a:ext cx="2818765" cy="32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73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Tree Png Transparent Clip Art Image Free Download - Transparent ...">
            <a:extLst>
              <a:ext uri="{FF2B5EF4-FFF2-40B4-BE49-F238E27FC236}">
                <a16:creationId xmlns:a16="http://schemas.microsoft.com/office/drawing/2014/main" id="{7FB0F9E0-2970-4B65-AD2C-586657FF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17" y="1225689"/>
            <a:ext cx="2818765" cy="32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82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655092-951A-4190-8ED6-AFCE49CA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1532762"/>
            <a:ext cx="4305300" cy="28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655092-951A-4190-8ED6-AFCE49CA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1532762"/>
            <a:ext cx="4305300" cy="28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4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637F66-F375-4255-92ED-74A49100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521779"/>
            <a:ext cx="5101272" cy="286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693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ail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637F66-F375-4255-92ED-74A49100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521779"/>
            <a:ext cx="5101272" cy="286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527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Image result for swing clipart | Deutsche wörter, Deutsche">
            <a:extLst>
              <a:ext uri="{FF2B5EF4-FFF2-40B4-BE49-F238E27FC236}">
                <a16:creationId xmlns:a16="http://schemas.microsoft.com/office/drawing/2014/main" id="{D12A858E-23AC-4BFC-ADBF-5C9AA240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60" y="1514793"/>
            <a:ext cx="3294969" cy="27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Image result for swing clipart | Deutsche wörter, Deutsche">
            <a:extLst>
              <a:ext uri="{FF2B5EF4-FFF2-40B4-BE49-F238E27FC236}">
                <a16:creationId xmlns:a16="http://schemas.microsoft.com/office/drawing/2014/main" id="{D12A858E-23AC-4BFC-ADBF-5C9AA240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60" y="1514793"/>
            <a:ext cx="3294969" cy="27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07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6F0747-A68A-44FA-B192-36343BA3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329" y="1638846"/>
            <a:ext cx="322126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7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A2981-1D01-4C34-8896-FF18A67BCD5E}"/>
              </a:ext>
            </a:extLst>
          </p:cNvPr>
          <p:cNvSpPr txBox="1"/>
          <p:nvPr/>
        </p:nvSpPr>
        <p:spPr>
          <a:xfrm>
            <a:off x="167640" y="11176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dr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DE4EB-5A0B-47C8-8A57-2659A2F700AB}"/>
              </a:ext>
            </a:extLst>
          </p:cNvPr>
          <p:cNvSpPr txBox="1"/>
          <p:nvPr/>
        </p:nvSpPr>
        <p:spPr>
          <a:xfrm>
            <a:off x="167640" y="5842337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sw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cl          tr           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4E5D2-5AE2-4AB3-B2F7-26E919070711}"/>
              </a:ext>
            </a:extLst>
          </p:cNvPr>
          <p:cNvSpPr txBox="1"/>
          <p:nvPr/>
        </p:nvSpPr>
        <p:spPr>
          <a:xfrm>
            <a:off x="16764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99E0CD-190D-4FBD-8552-A9366D838F6A}"/>
              </a:ext>
            </a:extLst>
          </p:cNvPr>
          <p:cNvSpPr txBox="1"/>
          <p:nvPr/>
        </p:nvSpPr>
        <p:spPr>
          <a:xfrm>
            <a:off x="10690860" y="1225689"/>
            <a:ext cx="13335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56AB76-4873-425B-A1CE-5EF95C67ADDB}"/>
              </a:ext>
            </a:extLst>
          </p:cNvPr>
          <p:cNvSpPr txBox="1"/>
          <p:nvPr/>
        </p:nvSpPr>
        <p:spPr>
          <a:xfrm>
            <a:off x="1910080" y="1127423"/>
            <a:ext cx="8239760" cy="470898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10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10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oon</a:t>
            </a:r>
            <a:endParaRPr kumimoji="1" lang="en-US" altLang="ja-JP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6F0747-A68A-44FA-B192-36343BA3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329" y="1638846"/>
            <a:ext cx="3221262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327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latin typeface="+mj-lt"/>
                <a:ea typeface="+mj-ea"/>
                <a:cs typeface="+mj-cs"/>
              </a:rPr>
              <a:t>2</a:t>
            </a:r>
            <a:r>
              <a:rPr lang="en-US" altLang="ja-JP" sz="5400" baseline="30000">
                <a:latin typeface="+mj-lt"/>
                <a:ea typeface="+mj-ea"/>
                <a:cs typeface="+mj-cs"/>
              </a:rPr>
              <a:t>nd</a:t>
            </a:r>
            <a:r>
              <a:rPr lang="en-US" altLang="ja-JP" sz="540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3230" y="2000250"/>
            <a:ext cx="5933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holl</a:t>
            </a:r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15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642E08-C787-45B9-B374-CA963E96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676275"/>
            <a:ext cx="53721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3023870" y="4657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>
                <a:solidFill>
                  <a:srgbClr val="FF0000"/>
                </a:solidFill>
              </a:rPr>
              <a:t>/</a:t>
            </a:r>
            <a:r>
              <a:rPr lang="en-US" altLang="ja-JP" sz="8000" dirty="0" err="1">
                <a:solidFill>
                  <a:srgbClr val="FF0000"/>
                </a:solidFill>
              </a:rPr>
              <a:t>e</a:t>
            </a:r>
            <a:r>
              <a:rPr kumimoji="1" lang="en-US" altLang="ja-JP" sz="8000" dirty="0" err="1">
                <a:solidFill>
                  <a:srgbClr val="FF0000"/>
                </a:solidFill>
              </a:rPr>
              <a:t>e</a:t>
            </a:r>
            <a:r>
              <a:rPr kumimoji="1" lang="en-US" altLang="ja-JP" sz="8000" dirty="0">
                <a:solidFill>
                  <a:srgbClr val="FF0000"/>
                </a:solidFill>
              </a:rPr>
              <a:t>/</a:t>
            </a:r>
            <a:endParaRPr kumimoji="1" lang="ja-JP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63917" y="4380265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56686" y="127057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holl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227518" y="4394636"/>
            <a:ext cx="15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sill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prod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holly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party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happy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family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187188" y="110542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happ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465586" y="2245069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fuzz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5815058" y="2226764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frost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235037" y="2241606"/>
            <a:ext cx="196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famil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6C617-4B65-4BCE-A828-6563306DF3F5}"/>
              </a:ext>
            </a:extLst>
          </p:cNvPr>
          <p:cNvSpPr txBox="1"/>
          <p:nvPr/>
        </p:nvSpPr>
        <p:spPr>
          <a:xfrm>
            <a:off x="4465586" y="4352865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muck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8EA2E2-FD77-43D3-B099-DD34FDF9C513}"/>
              </a:ext>
            </a:extLst>
          </p:cNvPr>
          <p:cNvSpPr txBox="1"/>
          <p:nvPr/>
        </p:nvSpPr>
        <p:spPr>
          <a:xfrm>
            <a:off x="5815059" y="73263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sleep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3843121" y="13850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fluff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43648" y="2241606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part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8AF7AC-0667-4FA2-A2C7-35B46673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2" y="781149"/>
            <a:ext cx="1469098" cy="146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02982B-2AE7-4AA6-83F6-7650BA29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55" y="792837"/>
            <a:ext cx="1351727" cy="139349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0013D0-D3CD-4B9E-AC22-66839AC4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85" y="2952955"/>
            <a:ext cx="1232629" cy="14175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4B9EC52-3189-4E3A-980E-327F5CDB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365" y="792837"/>
            <a:ext cx="1302903" cy="14991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6839B6-BF17-4ED3-8059-EA3889636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45" y="2916752"/>
            <a:ext cx="1734484" cy="14361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7C087F1-1AD8-43D0-86C0-75CC436D4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098" y="2949492"/>
            <a:ext cx="1683939" cy="12818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BE6658C-415A-4B5A-8DF4-D13B05C65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041" y="808549"/>
            <a:ext cx="1302904" cy="13701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DDB5D6D-A0C3-4848-94A3-C7EDF4662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798" y="2895396"/>
            <a:ext cx="1469098" cy="166108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4A85589-1006-4C08-939A-85587CF00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496" y="5115551"/>
            <a:ext cx="1306122" cy="154684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0CC706D-3000-4277-8B8A-2B216EB83D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0055" y="5102522"/>
            <a:ext cx="1336687" cy="142317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047B089-0B37-4297-9E22-D138263BE6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3417" y="4981935"/>
            <a:ext cx="2182557" cy="166435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944D10D-52BE-474F-874C-4AE410215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4726" y="1012954"/>
            <a:ext cx="1195604" cy="11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51D7DA-6467-4083-A7C3-790D62B1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50" y="1776888"/>
            <a:ext cx="3779610" cy="40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C5AD5E-337A-4CF0-ABB7-2A69198C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040" y="1943345"/>
            <a:ext cx="4185920" cy="44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510B83-68A5-4277-8F48-2A3FCF0C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56" y="2384478"/>
            <a:ext cx="3251264" cy="37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251546-91E7-49F1-AA20-3E77A9D7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61" y="2627304"/>
            <a:ext cx="4375489" cy="33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sleep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3B4F22-C4F8-42E7-A62C-4F03E6741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99" y="2660349"/>
            <a:ext cx="4511041" cy="3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5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sleep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frost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C64AFA-BAB1-4B47-9EA2-4B6D44A37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890" y="2947311"/>
            <a:ext cx="2952589" cy="33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81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sleep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frost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ver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funn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79CD13-328A-47F5-A77D-9E7B39B8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83" y="4339920"/>
            <a:ext cx="3049185" cy="24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3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sleep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frost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ver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funn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Sall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has a part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B2FBAC-5636-4949-B9DB-1CF13179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464" y="3742982"/>
            <a:ext cx="2729864" cy="272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412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sill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fluff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fuzz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sleep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frost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ver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funn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stor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Sall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has a part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car was rust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and muck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18B8E8-638C-4DC9-8F37-A1DDF5C37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60" y="3525447"/>
            <a:ext cx="4479608" cy="303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201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030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1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clock</a:t>
            </a:r>
          </a:p>
        </p:txBody>
      </p:sp>
    </p:spTree>
    <p:extLst>
      <p:ext uri="{BB962C8B-B14F-4D97-AF65-F5344CB8AC3E}">
        <p14:creationId xmlns:p14="http://schemas.microsoft.com/office/powerpoint/2010/main" val="368856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duck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neck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clock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lick</a:t>
            </a:r>
          </a:p>
        </p:txBody>
      </p:sp>
    </p:spTree>
    <p:extLst>
      <p:ext uri="{BB962C8B-B14F-4D97-AF65-F5344CB8AC3E}">
        <p14:creationId xmlns:p14="http://schemas.microsoft.com/office/powerpoint/2010/main" val="262745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825</Words>
  <Application>Microsoft Office PowerPoint</Application>
  <PresentationFormat>ワイド画面</PresentationFormat>
  <Paragraphs>568</Paragraphs>
  <Slides>53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0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8</cp:revision>
  <dcterms:created xsi:type="dcterms:W3CDTF">2020-09-12T23:02:56Z</dcterms:created>
  <dcterms:modified xsi:type="dcterms:W3CDTF">2022-08-02T06:34:03Z</dcterms:modified>
</cp:coreProperties>
</file>