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333" r:id="rId4"/>
    <p:sldId id="372" r:id="rId5"/>
    <p:sldId id="371" r:id="rId6"/>
    <p:sldId id="370" r:id="rId7"/>
    <p:sldId id="369" r:id="rId8"/>
    <p:sldId id="368" r:id="rId9"/>
    <p:sldId id="367" r:id="rId10"/>
    <p:sldId id="366" r:id="rId11"/>
    <p:sldId id="365" r:id="rId12"/>
    <p:sldId id="364" r:id="rId13"/>
    <p:sldId id="258" r:id="rId14"/>
    <p:sldId id="374" r:id="rId15"/>
    <p:sldId id="375" r:id="rId16"/>
    <p:sldId id="376" r:id="rId17"/>
    <p:sldId id="373" r:id="rId18"/>
    <p:sldId id="349" r:id="rId19"/>
    <p:sldId id="378" r:id="rId20"/>
    <p:sldId id="402" r:id="rId21"/>
    <p:sldId id="380" r:id="rId22"/>
    <p:sldId id="379" r:id="rId23"/>
    <p:sldId id="377" r:id="rId24"/>
    <p:sldId id="381" r:id="rId25"/>
    <p:sldId id="382" r:id="rId26"/>
    <p:sldId id="383" r:id="rId27"/>
    <p:sldId id="384" r:id="rId28"/>
    <p:sldId id="385" r:id="rId29"/>
    <p:sldId id="386" r:id="rId30"/>
    <p:sldId id="387" r:id="rId31"/>
    <p:sldId id="388" r:id="rId32"/>
    <p:sldId id="389" r:id="rId33"/>
    <p:sldId id="391" r:id="rId34"/>
    <p:sldId id="390" r:id="rId35"/>
    <p:sldId id="392" r:id="rId36"/>
    <p:sldId id="393" r:id="rId37"/>
    <p:sldId id="354" r:id="rId38"/>
    <p:sldId id="403" r:id="rId39"/>
    <p:sldId id="260" r:id="rId40"/>
    <p:sldId id="356" r:id="rId41"/>
    <p:sldId id="401" r:id="rId42"/>
    <p:sldId id="400" r:id="rId43"/>
    <p:sldId id="399" r:id="rId44"/>
    <p:sldId id="398" r:id="rId45"/>
    <p:sldId id="397" r:id="rId46"/>
    <p:sldId id="396" r:id="rId47"/>
    <p:sldId id="395" r:id="rId48"/>
    <p:sldId id="394" r:id="rId49"/>
    <p:sldId id="332" r:id="rId50"/>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88188-8147-42D8-BFF1-F160094A6A6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8D41FB-5568-46BE-92A6-06CC63F64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A510E18-C8B9-4B34-8245-749081A2A244}"/>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BE871F15-5FD8-45DB-BF41-DE3103A1EB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BCC356-0BD7-4ADB-98D5-C394C27AF50C}"/>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75131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812A93-73E9-4973-8688-8B2F76A337A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FBC2A7-8094-4DAD-842A-1F31DCF5C79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8ACD6C-A9C4-443B-B32E-A6A622166B77}"/>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4D173E32-2D32-479F-8760-D2BF1B0639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70E9A2-E4E4-4B8D-B455-9241B4550751}"/>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43559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E63CE06-EF5E-4509-9BDB-A2C0C9F9327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DCBCD6-D228-449B-97C8-8D5499C14A2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7C5ABF-EB8C-4C14-9534-6016FAF7728A}"/>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CDCAE6F2-F417-48CC-A00D-DDAA03931B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B23D47-37F2-4B3E-BC58-EBDA7FF9C041}"/>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42524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4DE14C-7E66-4620-A238-EE6CDDC92F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462DDF-3D00-4514-9EE6-5A8A88984DE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F795F9-75F3-4342-91A1-75C35EB9F2B5}"/>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21395258-6229-485A-A43E-F34CF50D44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CBD02F-DBF5-44FA-9659-52A605E455E2}"/>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34181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BD073-E1DE-4288-9266-D23A3317CDE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D69B29-5469-41D5-B8D8-D9D3D04D4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8529A65-2914-421A-9285-0BCBEE30EB03}"/>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E24EC475-E9C7-4BDA-B6C3-DF483C4C21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72DDF7-5470-445D-A35B-A4582C543FFE}"/>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334082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1F804-9361-4070-ADF7-C0EF55167E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862B0D-2D13-41C4-8869-00A6288500D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A7ED5A8-7F85-444C-BFAA-81B77A6FFE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A570B01-0D06-446F-9BA4-0042A798B6EE}"/>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6" name="フッター プレースホルダー 5">
            <a:extLst>
              <a:ext uri="{FF2B5EF4-FFF2-40B4-BE49-F238E27FC236}">
                <a16:creationId xmlns:a16="http://schemas.microsoft.com/office/drawing/2014/main" id="{1F16CFDC-81AA-4577-913B-1E8AC33CE8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17693C-AD97-4DE8-97FC-EAD68B9747FA}"/>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261728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EEEA7-DD98-4BA5-A04A-A02634B0141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2F643F-E719-49D6-9B7D-A71F201DB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C14407A-3A8A-4AA8-9A51-8BDF4FB810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A4FEFC0-DCF1-416C-B72B-189FF8E1BA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D744F4-7E98-40CB-832F-0CF6872346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AD90E12-9D13-48A1-91DF-C5690BED194B}"/>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8" name="フッター プレースホルダー 7">
            <a:extLst>
              <a:ext uri="{FF2B5EF4-FFF2-40B4-BE49-F238E27FC236}">
                <a16:creationId xmlns:a16="http://schemas.microsoft.com/office/drawing/2014/main" id="{42CCB62A-3721-464C-B414-1E4B342A630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EEDF23A-20B6-49FF-94ED-C1CBDD5F39FF}"/>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245465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8ED3A8-B1FD-4963-9D4C-754C485BB1F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D91846F-083C-4FED-9FA1-4E077F5EC205}"/>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4" name="フッター プレースホルダー 3">
            <a:extLst>
              <a:ext uri="{FF2B5EF4-FFF2-40B4-BE49-F238E27FC236}">
                <a16:creationId xmlns:a16="http://schemas.microsoft.com/office/drawing/2014/main" id="{DF111F92-EFBA-4026-9420-E9C8F669802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F9DFFAE-7F88-42FC-B916-AA012355BDAA}"/>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124009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AF32D3-3C21-44FC-ACB1-B523F3D2B72D}"/>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3" name="フッター プレースホルダー 2">
            <a:extLst>
              <a:ext uri="{FF2B5EF4-FFF2-40B4-BE49-F238E27FC236}">
                <a16:creationId xmlns:a16="http://schemas.microsoft.com/office/drawing/2014/main" id="{0ADE45D4-3541-4EC8-8018-7B54C483380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6F9F5B7-3ED4-4162-9262-81327ED4FBDC}"/>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405055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26A958-231D-4E72-8DCC-A114F697A9E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19D9C2-EC5E-410C-A0FC-105637E7E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7114238-7693-42BE-8B2F-D08444934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5D0EFEB-E83B-4DCC-B9B2-64B7B7639420}"/>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6" name="フッター プレースホルダー 5">
            <a:extLst>
              <a:ext uri="{FF2B5EF4-FFF2-40B4-BE49-F238E27FC236}">
                <a16:creationId xmlns:a16="http://schemas.microsoft.com/office/drawing/2014/main" id="{17893C7D-2432-4569-9652-8BDD92E258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1917E3-1917-4E8E-9D52-686FAE536D6A}"/>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65808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4455FF-A37D-427E-935E-39517ACB434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E6C3566-9282-40A9-99F4-ADE888A7B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B6F9704-AE44-474B-8642-C07D57299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869B4D-4AA4-4A75-8D17-EBA193524F3B}"/>
              </a:ext>
            </a:extLst>
          </p:cNvPr>
          <p:cNvSpPr>
            <a:spLocks noGrp="1"/>
          </p:cNvSpPr>
          <p:nvPr>
            <p:ph type="dt" sz="half" idx="10"/>
          </p:nvPr>
        </p:nvSpPr>
        <p:spPr/>
        <p:txBody>
          <a:bodyPr/>
          <a:lstStyle/>
          <a:p>
            <a:fld id="{B43D5772-497F-41CD-8A81-111E2AB524DE}" type="datetimeFigureOut">
              <a:rPr kumimoji="1" lang="ja-JP" altLang="en-US" smtClean="0"/>
              <a:t>2022/8/2</a:t>
            </a:fld>
            <a:endParaRPr kumimoji="1" lang="ja-JP" altLang="en-US"/>
          </a:p>
        </p:txBody>
      </p:sp>
      <p:sp>
        <p:nvSpPr>
          <p:cNvPr id="6" name="フッター プレースホルダー 5">
            <a:extLst>
              <a:ext uri="{FF2B5EF4-FFF2-40B4-BE49-F238E27FC236}">
                <a16:creationId xmlns:a16="http://schemas.microsoft.com/office/drawing/2014/main" id="{E42924FE-7D99-48CC-9692-E8B8F7C08A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5FF5B0-66D7-43DD-9647-E3517F4A8910}"/>
              </a:ext>
            </a:extLst>
          </p:cNvPr>
          <p:cNvSpPr>
            <a:spLocks noGrp="1"/>
          </p:cNvSpPr>
          <p:nvPr>
            <p:ph type="sldNum" sz="quarter" idx="12"/>
          </p:nvPr>
        </p:nvSpPr>
        <p:spPr/>
        <p:txBody>
          <a:body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211286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6C942BA-F0C2-4EF4-B59F-E771A62D4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73EDD7-3D8A-49A0-B7DC-14983C970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04719F-2D4B-45A8-BBD3-E4EBDC9C55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5772-497F-41CD-8A81-111E2AB524DE}"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7656C5DD-DF3E-4638-B16B-41264E57A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1D5069-901E-4FEB-B6E0-DEE2CF637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D5343-EEC3-4227-8AEB-3DBDBA8CFCF7}" type="slidenum">
              <a:rPr kumimoji="1" lang="ja-JP" altLang="en-US" smtClean="0"/>
              <a:t>‹#›</a:t>
            </a:fld>
            <a:endParaRPr kumimoji="1" lang="ja-JP" altLang="en-US"/>
          </a:p>
        </p:txBody>
      </p:sp>
    </p:spTree>
    <p:extLst>
      <p:ext uri="{BB962C8B-B14F-4D97-AF65-F5344CB8AC3E}">
        <p14:creationId xmlns:p14="http://schemas.microsoft.com/office/powerpoint/2010/main" val="320548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9C5B2271-EDBA-42D6-89AD-6C88E1EB44C0}"/>
              </a:ext>
            </a:extLst>
          </p:cNvPr>
          <p:cNvSpPr>
            <a:spLocks noGrp="1"/>
          </p:cNvSpPr>
          <p:nvPr>
            <p:ph type="ctrTitle"/>
          </p:nvPr>
        </p:nvSpPr>
        <p:spPr>
          <a:xfrm>
            <a:off x="6339840" y="857675"/>
            <a:ext cx="4963314" cy="3847033"/>
          </a:xfrm>
        </p:spPr>
        <p:txBody>
          <a:bodyPr>
            <a:normAutofit/>
          </a:bodyPr>
          <a:lstStyle/>
          <a:p>
            <a:r>
              <a:rPr kumimoji="1" lang="en-US" altLang="ja-JP" sz="4800" b="1" dirty="0">
                <a:solidFill>
                  <a:srgbClr val="FFFFFF"/>
                </a:solidFill>
                <a:latin typeface="Cavolini" panose="03000502040302020204" pitchFamily="66" charset="0"/>
                <a:cs typeface="Cavolini" panose="03000502040302020204" pitchFamily="66" charset="0"/>
              </a:rPr>
              <a:t>Jolly Grammar 1-11</a:t>
            </a:r>
            <a:endParaRPr kumimoji="1" lang="ja-JP" altLang="en-US" sz="4800" b="1" dirty="0">
              <a:solidFill>
                <a:srgbClr val="FFFFFF"/>
              </a:solidFill>
              <a:latin typeface="Cavolini" panose="03000502040302020204" pitchFamily="66" charset="0"/>
              <a:cs typeface="Cavolini" panose="03000502040302020204" pitchFamily="66" charset="0"/>
            </a:endParaRPr>
          </a:p>
        </p:txBody>
      </p:sp>
      <p:pic>
        <p:nvPicPr>
          <p:cNvPr id="4" name="図 3">
            <a:extLst>
              <a:ext uri="{FF2B5EF4-FFF2-40B4-BE49-F238E27FC236}">
                <a16:creationId xmlns:a16="http://schemas.microsoft.com/office/drawing/2014/main" id="{AE23A77C-438A-45B8-8997-8837D2E80BAF}"/>
              </a:ext>
            </a:extLst>
          </p:cNvPr>
          <p:cNvPicPr>
            <a:picLocks noChangeAspect="1"/>
          </p:cNvPicPr>
          <p:nvPr/>
        </p:nvPicPr>
        <p:blipFill rotWithShape="1">
          <a:blip r:embed="rId2"/>
          <a:srcRect l="3989" r="17423" b="3"/>
          <a:stretch/>
        </p:blipFill>
        <p:spPr>
          <a:xfrm>
            <a:off x="872064" y="857675"/>
            <a:ext cx="4593715" cy="5140669"/>
          </a:xfrm>
          <a:prstGeom prst="rect">
            <a:avLst/>
          </a:prstGeom>
        </p:spPr>
      </p:pic>
    </p:spTree>
    <p:extLst>
      <p:ext uri="{BB962C8B-B14F-4D97-AF65-F5344CB8AC3E}">
        <p14:creationId xmlns:p14="http://schemas.microsoft.com/office/powerpoint/2010/main" val="3666730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4524315"/>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r>
              <a:rPr lang="en-US" altLang="ja-JP" sz="5400" dirty="0">
                <a:latin typeface="Cavolini" panose="03000502040302020204" pitchFamily="66" charset="0"/>
                <a:cs typeface="Cavolini" panose="03000502040302020204" pitchFamily="66" charset="0"/>
              </a:rPr>
              <a:t> run</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a:t>
            </a:r>
            <a:r>
              <a:rPr lang="en-US" altLang="ja-JP" sz="5400" dirty="0">
                <a:latin typeface="Cavolini" panose="03000502040302020204" pitchFamily="66" charset="0"/>
                <a:cs typeface="Cavolini" panose="03000502040302020204" pitchFamily="66" charset="0"/>
              </a:rPr>
              <a:t>from</a:t>
            </a:r>
            <a:endParaRPr kumimoji="1" lang="en-US" altLang="ja-JP" sz="5400" dirty="0">
              <a:latin typeface="Cavolini" panose="03000502040302020204" pitchFamily="66" charset="0"/>
              <a:cs typeface="Cavolini" panose="03000502040302020204" pitchFamily="66" charset="0"/>
            </a:endParaRPr>
          </a:p>
          <a:p>
            <a:pPr marL="342900" indent="-342900">
              <a:buAutoNum type="arabicPeriod"/>
            </a:pPr>
            <a:r>
              <a:rPr lang="en-US" altLang="ja-JP" sz="5400" dirty="0">
                <a:latin typeface="Cavolini" panose="03000502040302020204" pitchFamily="66" charset="0"/>
                <a:cs typeface="Cavolini" panose="03000502040302020204" pitchFamily="66" charset="0"/>
              </a:rPr>
              <a:t> buzz</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cross</a:t>
            </a:r>
          </a:p>
          <a:p>
            <a:pPr marL="342900" indent="-342900">
              <a:buAutoNum type="arabicPeriod"/>
            </a:pPr>
            <a:endParaRPr kumimoji="1" lang="ja-JP" altLang="en-US" dirty="0"/>
          </a:p>
        </p:txBody>
      </p:sp>
      <p:sp>
        <p:nvSpPr>
          <p:cNvPr id="4" name="テキスト ボックス 3">
            <a:extLst>
              <a:ext uri="{FF2B5EF4-FFF2-40B4-BE49-F238E27FC236}">
                <a16:creationId xmlns:a16="http://schemas.microsoft.com/office/drawing/2014/main" id="{EA47209A-9AAD-4E4B-B430-0C1EB9EB5077}"/>
              </a:ext>
            </a:extLst>
          </p:cNvPr>
          <p:cNvSpPr txBox="1"/>
          <p:nvPr/>
        </p:nvSpPr>
        <p:spPr>
          <a:xfrm>
            <a:off x="6096000" y="1442719"/>
            <a:ext cx="5577840" cy="2585323"/>
          </a:xfrm>
          <a:prstGeom prst="rect">
            <a:avLst/>
          </a:prstGeom>
          <a:noFill/>
        </p:spPr>
        <p:txBody>
          <a:bodyPr wrap="square" rtlCol="0">
            <a:spAutoFit/>
          </a:bodyPr>
          <a:lstStyle/>
          <a:p>
            <a:r>
              <a:rPr lang="en-US" altLang="ja-JP" sz="5400" dirty="0">
                <a:latin typeface="Cavolini" panose="03000502040302020204" pitchFamily="66" charset="0"/>
                <a:cs typeface="Cavolini" panose="03000502040302020204" pitchFamily="66" charset="0"/>
              </a:rPr>
              <a:t>6. less</a:t>
            </a:r>
          </a:p>
          <a:p>
            <a:r>
              <a:rPr lang="en-US" altLang="ja-JP" sz="5400" dirty="0">
                <a:latin typeface="Cavolini" panose="03000502040302020204" pitchFamily="66" charset="0"/>
                <a:cs typeface="Cavolini" panose="03000502040302020204" pitchFamily="66" charset="0"/>
              </a:rPr>
              <a:t>7. miss</a:t>
            </a:r>
          </a:p>
          <a:p>
            <a:r>
              <a:rPr lang="en-US" altLang="ja-JP" sz="5400" dirty="0">
                <a:latin typeface="Cavolini" panose="03000502040302020204" pitchFamily="66" charset="0"/>
                <a:cs typeface="Cavolini" panose="03000502040302020204" pitchFamily="66" charset="0"/>
              </a:rPr>
              <a:t>8. there</a:t>
            </a:r>
          </a:p>
        </p:txBody>
      </p:sp>
    </p:spTree>
    <p:extLst>
      <p:ext uri="{BB962C8B-B14F-4D97-AF65-F5344CB8AC3E}">
        <p14:creationId xmlns:p14="http://schemas.microsoft.com/office/powerpoint/2010/main" val="65452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4524315"/>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r>
              <a:rPr lang="en-US" altLang="ja-JP" sz="5400" dirty="0">
                <a:latin typeface="Cavolini" panose="03000502040302020204" pitchFamily="66" charset="0"/>
                <a:cs typeface="Cavolini" panose="03000502040302020204" pitchFamily="66" charset="0"/>
              </a:rPr>
              <a:t> run</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a:t>
            </a:r>
            <a:r>
              <a:rPr lang="en-US" altLang="ja-JP" sz="5400" dirty="0">
                <a:latin typeface="Cavolini" panose="03000502040302020204" pitchFamily="66" charset="0"/>
                <a:cs typeface="Cavolini" panose="03000502040302020204" pitchFamily="66" charset="0"/>
              </a:rPr>
              <a:t>from</a:t>
            </a:r>
            <a:endParaRPr kumimoji="1" lang="en-US" altLang="ja-JP" sz="5400" dirty="0">
              <a:latin typeface="Cavolini" panose="03000502040302020204" pitchFamily="66" charset="0"/>
              <a:cs typeface="Cavolini" panose="03000502040302020204" pitchFamily="66" charset="0"/>
            </a:endParaRPr>
          </a:p>
          <a:p>
            <a:pPr marL="342900" indent="-342900">
              <a:buAutoNum type="arabicPeriod"/>
            </a:pPr>
            <a:r>
              <a:rPr lang="en-US" altLang="ja-JP" sz="5400" dirty="0">
                <a:latin typeface="Cavolini" panose="03000502040302020204" pitchFamily="66" charset="0"/>
                <a:cs typeface="Cavolini" panose="03000502040302020204" pitchFamily="66" charset="0"/>
              </a:rPr>
              <a:t> buzz</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cross</a:t>
            </a:r>
          </a:p>
          <a:p>
            <a:pPr marL="342900" indent="-342900">
              <a:buAutoNum type="arabicPeriod"/>
            </a:pPr>
            <a:endParaRPr kumimoji="1" lang="ja-JP" altLang="en-US" dirty="0"/>
          </a:p>
        </p:txBody>
      </p:sp>
      <p:sp>
        <p:nvSpPr>
          <p:cNvPr id="4" name="テキスト ボックス 3">
            <a:extLst>
              <a:ext uri="{FF2B5EF4-FFF2-40B4-BE49-F238E27FC236}">
                <a16:creationId xmlns:a16="http://schemas.microsoft.com/office/drawing/2014/main" id="{EA47209A-9AAD-4E4B-B430-0C1EB9EB5077}"/>
              </a:ext>
            </a:extLst>
          </p:cNvPr>
          <p:cNvSpPr txBox="1"/>
          <p:nvPr/>
        </p:nvSpPr>
        <p:spPr>
          <a:xfrm>
            <a:off x="6096000" y="1442719"/>
            <a:ext cx="5577840" cy="3416320"/>
          </a:xfrm>
          <a:prstGeom prst="rect">
            <a:avLst/>
          </a:prstGeom>
          <a:noFill/>
        </p:spPr>
        <p:txBody>
          <a:bodyPr wrap="square" rtlCol="0">
            <a:spAutoFit/>
          </a:bodyPr>
          <a:lstStyle/>
          <a:p>
            <a:r>
              <a:rPr lang="en-US" altLang="ja-JP" sz="5400" dirty="0">
                <a:latin typeface="Cavolini" panose="03000502040302020204" pitchFamily="66" charset="0"/>
                <a:cs typeface="Cavolini" panose="03000502040302020204" pitchFamily="66" charset="0"/>
              </a:rPr>
              <a:t>6. less</a:t>
            </a:r>
          </a:p>
          <a:p>
            <a:r>
              <a:rPr lang="en-US" altLang="ja-JP" sz="5400" dirty="0">
                <a:latin typeface="Cavolini" panose="03000502040302020204" pitchFamily="66" charset="0"/>
                <a:cs typeface="Cavolini" panose="03000502040302020204" pitchFamily="66" charset="0"/>
              </a:rPr>
              <a:t>7. miss</a:t>
            </a:r>
          </a:p>
          <a:p>
            <a:r>
              <a:rPr lang="en-US" altLang="ja-JP" sz="5400" dirty="0">
                <a:latin typeface="Cavolini" panose="03000502040302020204" pitchFamily="66" charset="0"/>
                <a:cs typeface="Cavolini" panose="03000502040302020204" pitchFamily="66" charset="0"/>
              </a:rPr>
              <a:t>8. there</a:t>
            </a:r>
          </a:p>
          <a:p>
            <a:r>
              <a:rPr lang="en-US" altLang="ja-JP" sz="5400" dirty="0">
                <a:latin typeface="Cavolini" panose="03000502040302020204" pitchFamily="66" charset="0"/>
                <a:cs typeface="Cavolini" panose="03000502040302020204" pitchFamily="66" charset="0"/>
              </a:rPr>
              <a:t>9. they</a:t>
            </a:r>
            <a:endParaRPr kumimoji="1" lang="ja-JP" altLang="en-US" dirty="0"/>
          </a:p>
        </p:txBody>
      </p:sp>
    </p:spTree>
    <p:extLst>
      <p:ext uri="{BB962C8B-B14F-4D97-AF65-F5344CB8AC3E}">
        <p14:creationId xmlns:p14="http://schemas.microsoft.com/office/powerpoint/2010/main" val="81124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4524315"/>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r>
              <a:rPr lang="en-US" altLang="ja-JP" sz="5400" dirty="0">
                <a:latin typeface="Cavolini" panose="03000502040302020204" pitchFamily="66" charset="0"/>
                <a:cs typeface="Cavolini" panose="03000502040302020204" pitchFamily="66" charset="0"/>
              </a:rPr>
              <a:t> run</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a:t>
            </a:r>
            <a:r>
              <a:rPr lang="en-US" altLang="ja-JP" sz="5400" dirty="0">
                <a:latin typeface="Cavolini" panose="03000502040302020204" pitchFamily="66" charset="0"/>
                <a:cs typeface="Cavolini" panose="03000502040302020204" pitchFamily="66" charset="0"/>
              </a:rPr>
              <a:t>from</a:t>
            </a:r>
            <a:endParaRPr kumimoji="1" lang="en-US" altLang="ja-JP" sz="5400" dirty="0">
              <a:latin typeface="Cavolini" panose="03000502040302020204" pitchFamily="66" charset="0"/>
              <a:cs typeface="Cavolini" panose="03000502040302020204" pitchFamily="66" charset="0"/>
            </a:endParaRPr>
          </a:p>
          <a:p>
            <a:pPr marL="342900" indent="-342900">
              <a:buAutoNum type="arabicPeriod"/>
            </a:pPr>
            <a:r>
              <a:rPr lang="en-US" altLang="ja-JP" sz="5400" dirty="0">
                <a:latin typeface="Cavolini" panose="03000502040302020204" pitchFamily="66" charset="0"/>
                <a:cs typeface="Cavolini" panose="03000502040302020204" pitchFamily="66" charset="0"/>
              </a:rPr>
              <a:t> buzz</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cross</a:t>
            </a:r>
          </a:p>
          <a:p>
            <a:pPr marL="342900" indent="-342900">
              <a:buAutoNum type="arabicPeriod"/>
            </a:pPr>
            <a:endParaRPr kumimoji="1" lang="ja-JP" altLang="en-US" dirty="0"/>
          </a:p>
        </p:txBody>
      </p:sp>
      <p:sp>
        <p:nvSpPr>
          <p:cNvPr id="4" name="テキスト ボックス 3">
            <a:extLst>
              <a:ext uri="{FF2B5EF4-FFF2-40B4-BE49-F238E27FC236}">
                <a16:creationId xmlns:a16="http://schemas.microsoft.com/office/drawing/2014/main" id="{EA47209A-9AAD-4E4B-B430-0C1EB9EB5077}"/>
              </a:ext>
            </a:extLst>
          </p:cNvPr>
          <p:cNvSpPr txBox="1"/>
          <p:nvPr/>
        </p:nvSpPr>
        <p:spPr>
          <a:xfrm>
            <a:off x="6096000" y="1442719"/>
            <a:ext cx="5577840" cy="4247317"/>
          </a:xfrm>
          <a:prstGeom prst="rect">
            <a:avLst/>
          </a:prstGeom>
          <a:noFill/>
        </p:spPr>
        <p:txBody>
          <a:bodyPr wrap="square" rtlCol="0">
            <a:spAutoFit/>
          </a:bodyPr>
          <a:lstStyle/>
          <a:p>
            <a:r>
              <a:rPr lang="en-US" altLang="ja-JP" sz="5400" dirty="0">
                <a:latin typeface="Cavolini" panose="03000502040302020204" pitchFamily="66" charset="0"/>
                <a:cs typeface="Cavolini" panose="03000502040302020204" pitchFamily="66" charset="0"/>
              </a:rPr>
              <a:t>6. less</a:t>
            </a:r>
          </a:p>
          <a:p>
            <a:r>
              <a:rPr lang="en-US" altLang="ja-JP" sz="5400" dirty="0">
                <a:latin typeface="Cavolini" panose="03000502040302020204" pitchFamily="66" charset="0"/>
                <a:cs typeface="Cavolini" panose="03000502040302020204" pitchFamily="66" charset="0"/>
              </a:rPr>
              <a:t>7. miss</a:t>
            </a:r>
          </a:p>
          <a:p>
            <a:r>
              <a:rPr lang="en-US" altLang="ja-JP" sz="5400" dirty="0">
                <a:latin typeface="Cavolini" panose="03000502040302020204" pitchFamily="66" charset="0"/>
                <a:cs typeface="Cavolini" panose="03000502040302020204" pitchFamily="66" charset="0"/>
              </a:rPr>
              <a:t>8. there</a:t>
            </a:r>
          </a:p>
          <a:p>
            <a:r>
              <a:rPr lang="en-US" altLang="ja-JP" sz="5400" dirty="0">
                <a:latin typeface="Cavolini" panose="03000502040302020204" pitchFamily="66" charset="0"/>
                <a:cs typeface="Cavolini" panose="03000502040302020204" pitchFamily="66" charset="0"/>
              </a:rPr>
              <a:t>9. they</a:t>
            </a:r>
          </a:p>
          <a:p>
            <a:r>
              <a:rPr lang="en-US" altLang="ja-JP" sz="5400" dirty="0">
                <a:latin typeface="Cavolini" panose="03000502040302020204" pitchFamily="66" charset="0"/>
                <a:cs typeface="Cavolini" panose="03000502040302020204" pitchFamily="66" charset="0"/>
              </a:rPr>
              <a:t>10. crossroads</a:t>
            </a:r>
            <a:endParaRPr kumimoji="1" lang="ja-JP" altLang="en-US" dirty="0"/>
          </a:p>
        </p:txBody>
      </p:sp>
    </p:spTree>
    <p:extLst>
      <p:ext uri="{BB962C8B-B14F-4D97-AF65-F5344CB8AC3E}">
        <p14:creationId xmlns:p14="http://schemas.microsoft.com/office/powerpoint/2010/main" val="374159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6A5627-FD58-4EB0-931F-EEB9A826DE5A}"/>
              </a:ext>
            </a:extLst>
          </p:cNvPr>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kumimoji="1" lang="en-US" altLang="ja-JP" sz="6000" b="1" dirty="0">
                <a:latin typeface="+mj-lt"/>
                <a:ea typeface="+mj-ea"/>
                <a:cs typeface="+mj-cs"/>
              </a:rPr>
              <a:t>Initial Consonant Blends</a:t>
            </a: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図 3">
            <a:extLst>
              <a:ext uri="{FF2B5EF4-FFF2-40B4-BE49-F238E27FC236}">
                <a16:creationId xmlns:a16="http://schemas.microsoft.com/office/drawing/2014/main" id="{2B72495B-BC22-4100-A432-6E986841F22C}"/>
              </a:ext>
            </a:extLst>
          </p:cNvPr>
          <p:cNvPicPr>
            <a:picLocks noChangeAspect="1"/>
          </p:cNvPicPr>
          <p:nvPr/>
        </p:nvPicPr>
        <p:blipFill rotWithShape="1">
          <a:blip r:embed="rId2"/>
          <a:srcRect l="2669"/>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037522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858D88A-DA9E-4195-A2E4-3399014D5D53}"/>
              </a:ext>
            </a:extLst>
          </p:cNvPr>
          <p:cNvSpPr txBox="1"/>
          <p:nvPr/>
        </p:nvSpPr>
        <p:spPr>
          <a:xfrm>
            <a:off x="1009650" y="1666875"/>
            <a:ext cx="10248900" cy="3170099"/>
          </a:xfrm>
          <a:prstGeom prst="rect">
            <a:avLst/>
          </a:prstGeom>
          <a:noFill/>
        </p:spPr>
        <p:txBody>
          <a:bodyPr wrap="square" rtlCol="0">
            <a:spAutoFit/>
          </a:bodyPr>
          <a:lstStyle/>
          <a:p>
            <a:pPr algn="ctr"/>
            <a:r>
              <a:rPr kumimoji="1" lang="en-US" altLang="ja-JP" sz="20000" b="1" dirty="0">
                <a:latin typeface="Cavolini" panose="03000502040302020204" pitchFamily="66" charset="0"/>
                <a:cs typeface="Cavolini" panose="03000502040302020204" pitchFamily="66" charset="0"/>
              </a:rPr>
              <a:t>drum</a:t>
            </a:r>
            <a:endParaRPr kumimoji="1" lang="ja-JP" altLang="en-US" sz="200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65325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858D88A-DA9E-4195-A2E4-3399014D5D53}"/>
              </a:ext>
            </a:extLst>
          </p:cNvPr>
          <p:cNvSpPr txBox="1"/>
          <p:nvPr/>
        </p:nvSpPr>
        <p:spPr>
          <a:xfrm>
            <a:off x="1009650" y="1666875"/>
            <a:ext cx="10248900" cy="3170099"/>
          </a:xfrm>
          <a:prstGeom prst="rect">
            <a:avLst/>
          </a:prstGeom>
          <a:noFill/>
        </p:spPr>
        <p:txBody>
          <a:bodyPr wrap="square" rtlCol="0">
            <a:spAutoFit/>
          </a:bodyPr>
          <a:lstStyle/>
          <a:p>
            <a:pPr algn="ctr"/>
            <a:r>
              <a:rPr kumimoji="1" lang="en-US" altLang="ja-JP" sz="20000" b="1" dirty="0">
                <a:latin typeface="Cavolini" panose="03000502040302020204" pitchFamily="66" charset="0"/>
                <a:cs typeface="Cavolini" panose="03000502040302020204" pitchFamily="66" charset="0"/>
              </a:rPr>
              <a:t>drum</a:t>
            </a:r>
            <a:endParaRPr kumimoji="1" lang="ja-JP" altLang="en-US" sz="20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8404B3D3-7790-4F8E-8142-5EBD672C77D8}"/>
              </a:ext>
            </a:extLst>
          </p:cNvPr>
          <p:cNvSpPr txBox="1"/>
          <p:nvPr/>
        </p:nvSpPr>
        <p:spPr>
          <a:xfrm>
            <a:off x="2905125" y="4483239"/>
            <a:ext cx="866775" cy="707886"/>
          </a:xfrm>
          <a:prstGeom prst="rect">
            <a:avLst/>
          </a:prstGeom>
          <a:noFill/>
        </p:spPr>
        <p:txBody>
          <a:bodyPr wrap="square" rtlCol="0">
            <a:spAutoFit/>
          </a:bodyPr>
          <a:lstStyle/>
          <a:p>
            <a:r>
              <a:rPr lang="ja-JP" altLang="en-US" sz="4000" dirty="0">
                <a:solidFill>
                  <a:srgbClr val="FF0000"/>
                </a:solidFill>
              </a:rPr>
              <a:t>●</a:t>
            </a:r>
            <a:endParaRPr kumimoji="1" lang="ja-JP" altLang="en-US" sz="4000" dirty="0">
              <a:solidFill>
                <a:srgbClr val="FF0000"/>
              </a:solidFill>
            </a:endParaRPr>
          </a:p>
        </p:txBody>
      </p:sp>
      <p:sp>
        <p:nvSpPr>
          <p:cNvPr id="5" name="テキスト ボックス 4">
            <a:extLst>
              <a:ext uri="{FF2B5EF4-FFF2-40B4-BE49-F238E27FC236}">
                <a16:creationId xmlns:a16="http://schemas.microsoft.com/office/drawing/2014/main" id="{BC0B98A5-F3D6-4C4C-9817-AE1E64593B2E}"/>
              </a:ext>
            </a:extLst>
          </p:cNvPr>
          <p:cNvSpPr txBox="1"/>
          <p:nvPr/>
        </p:nvSpPr>
        <p:spPr>
          <a:xfrm>
            <a:off x="4433887" y="4483031"/>
            <a:ext cx="866775" cy="707886"/>
          </a:xfrm>
          <a:prstGeom prst="rect">
            <a:avLst/>
          </a:prstGeom>
          <a:noFill/>
        </p:spPr>
        <p:txBody>
          <a:bodyPr wrap="square" rtlCol="0">
            <a:spAutoFit/>
          </a:bodyPr>
          <a:lstStyle/>
          <a:p>
            <a:r>
              <a:rPr lang="ja-JP" altLang="en-US" sz="4000" dirty="0">
                <a:solidFill>
                  <a:srgbClr val="FF0000"/>
                </a:solidFill>
              </a:rPr>
              <a:t>●</a:t>
            </a:r>
            <a:endParaRPr kumimoji="1" lang="ja-JP" altLang="en-US" sz="4000" dirty="0">
              <a:solidFill>
                <a:srgbClr val="FF0000"/>
              </a:solidFill>
            </a:endParaRPr>
          </a:p>
        </p:txBody>
      </p:sp>
      <p:sp>
        <p:nvSpPr>
          <p:cNvPr id="7" name="テキスト ボックス 6">
            <a:extLst>
              <a:ext uri="{FF2B5EF4-FFF2-40B4-BE49-F238E27FC236}">
                <a16:creationId xmlns:a16="http://schemas.microsoft.com/office/drawing/2014/main" id="{B4F84313-810E-4A8D-BEA2-0C4E7E34679D}"/>
              </a:ext>
            </a:extLst>
          </p:cNvPr>
          <p:cNvSpPr txBox="1"/>
          <p:nvPr/>
        </p:nvSpPr>
        <p:spPr>
          <a:xfrm>
            <a:off x="5962649" y="4483031"/>
            <a:ext cx="866775" cy="707886"/>
          </a:xfrm>
          <a:prstGeom prst="rect">
            <a:avLst/>
          </a:prstGeom>
          <a:noFill/>
        </p:spPr>
        <p:txBody>
          <a:bodyPr wrap="square" rtlCol="0">
            <a:spAutoFit/>
          </a:bodyPr>
          <a:lstStyle/>
          <a:p>
            <a:r>
              <a:rPr lang="ja-JP" altLang="en-US" sz="4000" dirty="0">
                <a:solidFill>
                  <a:srgbClr val="FF0000"/>
                </a:solidFill>
              </a:rPr>
              <a:t>●</a:t>
            </a:r>
            <a:endParaRPr kumimoji="1" lang="ja-JP" altLang="en-US" sz="4000" dirty="0">
              <a:solidFill>
                <a:srgbClr val="FF0000"/>
              </a:solidFill>
            </a:endParaRPr>
          </a:p>
        </p:txBody>
      </p:sp>
      <p:sp>
        <p:nvSpPr>
          <p:cNvPr id="9" name="テキスト ボックス 8">
            <a:extLst>
              <a:ext uri="{FF2B5EF4-FFF2-40B4-BE49-F238E27FC236}">
                <a16:creationId xmlns:a16="http://schemas.microsoft.com/office/drawing/2014/main" id="{9D27B3E4-D4BA-4702-BD35-521CA2148BA4}"/>
              </a:ext>
            </a:extLst>
          </p:cNvPr>
          <p:cNvSpPr txBox="1"/>
          <p:nvPr/>
        </p:nvSpPr>
        <p:spPr>
          <a:xfrm>
            <a:off x="8105775" y="4483031"/>
            <a:ext cx="866775" cy="707886"/>
          </a:xfrm>
          <a:prstGeom prst="rect">
            <a:avLst/>
          </a:prstGeom>
          <a:noFill/>
        </p:spPr>
        <p:txBody>
          <a:bodyPr wrap="square" rtlCol="0">
            <a:spAutoFit/>
          </a:bodyPr>
          <a:lstStyle/>
          <a:p>
            <a:r>
              <a:rPr lang="ja-JP" altLang="en-US" sz="4000" dirty="0">
                <a:solidFill>
                  <a:srgbClr val="FF0000"/>
                </a:solidFill>
              </a:rPr>
              <a:t>●</a:t>
            </a:r>
            <a:endParaRPr kumimoji="1" lang="ja-JP" altLang="en-US" sz="4000" dirty="0">
              <a:solidFill>
                <a:srgbClr val="FF0000"/>
              </a:solidFill>
            </a:endParaRPr>
          </a:p>
        </p:txBody>
      </p:sp>
    </p:spTree>
    <p:extLst>
      <p:ext uri="{BB962C8B-B14F-4D97-AF65-F5344CB8AC3E}">
        <p14:creationId xmlns:p14="http://schemas.microsoft.com/office/powerpoint/2010/main" val="3831506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858D88A-DA9E-4195-A2E4-3399014D5D53}"/>
              </a:ext>
            </a:extLst>
          </p:cNvPr>
          <p:cNvSpPr txBox="1"/>
          <p:nvPr/>
        </p:nvSpPr>
        <p:spPr>
          <a:xfrm>
            <a:off x="1009650" y="1666875"/>
            <a:ext cx="10248900" cy="3170099"/>
          </a:xfrm>
          <a:prstGeom prst="rect">
            <a:avLst/>
          </a:prstGeom>
          <a:noFill/>
        </p:spPr>
        <p:txBody>
          <a:bodyPr wrap="square" rtlCol="0">
            <a:spAutoFit/>
          </a:bodyPr>
          <a:lstStyle/>
          <a:p>
            <a:pPr algn="ctr"/>
            <a:r>
              <a:rPr kumimoji="1" lang="en-US" altLang="ja-JP" sz="20000" b="1" dirty="0">
                <a:latin typeface="Cavolini" panose="03000502040302020204" pitchFamily="66" charset="0"/>
                <a:cs typeface="Cavolini" panose="03000502040302020204" pitchFamily="66" charset="0"/>
              </a:rPr>
              <a:t>drum</a:t>
            </a:r>
            <a:endParaRPr kumimoji="1" lang="ja-JP" altLang="en-US" sz="20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B4F84313-810E-4A8D-BEA2-0C4E7E34679D}"/>
              </a:ext>
            </a:extLst>
          </p:cNvPr>
          <p:cNvSpPr txBox="1"/>
          <p:nvPr/>
        </p:nvSpPr>
        <p:spPr>
          <a:xfrm>
            <a:off x="5962649" y="4483031"/>
            <a:ext cx="866775" cy="707886"/>
          </a:xfrm>
          <a:prstGeom prst="rect">
            <a:avLst/>
          </a:prstGeom>
          <a:noFill/>
        </p:spPr>
        <p:txBody>
          <a:bodyPr wrap="square" rtlCol="0">
            <a:spAutoFit/>
          </a:bodyPr>
          <a:lstStyle/>
          <a:p>
            <a:r>
              <a:rPr lang="ja-JP" altLang="en-US" sz="4000" dirty="0">
                <a:solidFill>
                  <a:srgbClr val="FF0000"/>
                </a:solidFill>
              </a:rPr>
              <a:t>●</a:t>
            </a:r>
            <a:endParaRPr kumimoji="1" lang="ja-JP" altLang="en-US" sz="4000" dirty="0">
              <a:solidFill>
                <a:srgbClr val="FF0000"/>
              </a:solidFill>
            </a:endParaRPr>
          </a:p>
        </p:txBody>
      </p:sp>
      <p:sp>
        <p:nvSpPr>
          <p:cNvPr id="9" name="テキスト ボックス 8">
            <a:extLst>
              <a:ext uri="{FF2B5EF4-FFF2-40B4-BE49-F238E27FC236}">
                <a16:creationId xmlns:a16="http://schemas.microsoft.com/office/drawing/2014/main" id="{9D27B3E4-D4BA-4702-BD35-521CA2148BA4}"/>
              </a:ext>
            </a:extLst>
          </p:cNvPr>
          <p:cNvSpPr txBox="1"/>
          <p:nvPr/>
        </p:nvSpPr>
        <p:spPr>
          <a:xfrm>
            <a:off x="8105775" y="4483031"/>
            <a:ext cx="866775" cy="707886"/>
          </a:xfrm>
          <a:prstGeom prst="rect">
            <a:avLst/>
          </a:prstGeom>
          <a:noFill/>
        </p:spPr>
        <p:txBody>
          <a:bodyPr wrap="square" rtlCol="0">
            <a:spAutoFit/>
          </a:bodyPr>
          <a:lstStyle/>
          <a:p>
            <a:r>
              <a:rPr lang="ja-JP" altLang="en-US" sz="4000" dirty="0">
                <a:solidFill>
                  <a:srgbClr val="FF0000"/>
                </a:solidFill>
              </a:rPr>
              <a:t>●</a:t>
            </a:r>
            <a:endParaRPr kumimoji="1" lang="ja-JP" altLang="en-US" sz="4000" dirty="0">
              <a:solidFill>
                <a:srgbClr val="FF0000"/>
              </a:solidFill>
            </a:endParaRPr>
          </a:p>
        </p:txBody>
      </p:sp>
      <p:cxnSp>
        <p:nvCxnSpPr>
          <p:cNvPr id="6" name="直線コネクタ 5">
            <a:extLst>
              <a:ext uri="{FF2B5EF4-FFF2-40B4-BE49-F238E27FC236}">
                <a16:creationId xmlns:a16="http://schemas.microsoft.com/office/drawing/2014/main" id="{788D24F4-8DC6-4B33-9A82-04EA5F24C92C}"/>
              </a:ext>
            </a:extLst>
          </p:cNvPr>
          <p:cNvCxnSpPr>
            <a:cxnSpLocks/>
          </p:cNvCxnSpPr>
          <p:nvPr/>
        </p:nvCxnSpPr>
        <p:spPr>
          <a:xfrm flipV="1">
            <a:off x="2641600" y="4747189"/>
            <a:ext cx="2316480" cy="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1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76680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2C1F0EFF-FC86-48E9-AD72-37CE04700DF0}"/>
              </a:ext>
            </a:extLst>
          </p:cNvPr>
          <p:cNvSpPr txBox="1"/>
          <p:nvPr/>
        </p:nvSpPr>
        <p:spPr>
          <a:xfrm>
            <a:off x="6585882" y="2327607"/>
            <a:ext cx="4805996" cy="1401448"/>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altLang="ja-JP" sz="8000" b="1" dirty="0">
                <a:solidFill>
                  <a:srgbClr val="000000"/>
                </a:solidFill>
                <a:latin typeface="+mj-lt"/>
                <a:ea typeface="+mj-ea"/>
                <a:cs typeface="+mj-cs"/>
              </a:rPr>
              <a:t>Activity page</a:t>
            </a:r>
            <a:endParaRPr kumimoji="1" lang="en-US" altLang="ja-JP" sz="8000" b="1" dirty="0">
              <a:solidFill>
                <a:srgbClr val="000000"/>
              </a:solidFill>
              <a:latin typeface="+mj-lt"/>
              <a:ea typeface="+mj-ea"/>
              <a:cs typeface="+mj-cs"/>
            </a:endParaRPr>
          </a:p>
        </p:txBody>
      </p:sp>
      <p:sp>
        <p:nvSpPr>
          <p:cNvPr id="1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図 2">
            <a:extLst>
              <a:ext uri="{FF2B5EF4-FFF2-40B4-BE49-F238E27FC236}">
                <a16:creationId xmlns:a16="http://schemas.microsoft.com/office/drawing/2014/main" id="{53A8F511-27CE-4E83-A08C-D5D8AECF8E21}"/>
              </a:ext>
            </a:extLst>
          </p:cNvPr>
          <p:cNvPicPr>
            <a:picLocks noChangeAspect="1"/>
          </p:cNvPicPr>
          <p:nvPr/>
        </p:nvPicPr>
        <p:blipFill rotWithShape="1">
          <a:blip r:embed="rId3">
            <a:alphaModFix/>
          </a:blip>
          <a:srcRect l="11879" r="5376"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55952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ja-JP" altLang="en-US" sz="10000" u="sng" dirty="0">
                <a:latin typeface="Cavolini" panose="03000502040302020204" pitchFamily="66" charset="0"/>
                <a:cs typeface="Cavolini" panose="03000502040302020204" pitchFamily="66" charset="0"/>
              </a:rPr>
              <a:t>　</a:t>
            </a:r>
            <a:r>
              <a:rPr lang="en-US" altLang="ja-JP" sz="10000" u="sng" dirty="0">
                <a:latin typeface="Cavolini" panose="03000502040302020204" pitchFamily="66" charset="0"/>
                <a:cs typeface="Cavolini" panose="03000502040302020204" pitchFamily="66" charset="0"/>
              </a:rPr>
              <a:t>	</a:t>
            </a:r>
            <a:r>
              <a:rPr kumimoji="1" lang="en-US" altLang="ja-JP" sz="10000" dirty="0">
                <a:latin typeface="Cavolini" panose="03000502040302020204" pitchFamily="66" charset="0"/>
                <a:cs typeface="Cavolini" panose="03000502040302020204" pitchFamily="66" charset="0"/>
              </a:rPr>
              <a:t>ug</a:t>
            </a:r>
          </a:p>
        </p:txBody>
      </p:sp>
      <p:pic>
        <p:nvPicPr>
          <p:cNvPr id="6" name="図 5">
            <a:extLst>
              <a:ext uri="{FF2B5EF4-FFF2-40B4-BE49-F238E27FC236}">
                <a16:creationId xmlns:a16="http://schemas.microsoft.com/office/drawing/2014/main" id="{985D0A59-191C-445D-9CA7-EABA73018AB8}"/>
              </a:ext>
            </a:extLst>
          </p:cNvPr>
          <p:cNvPicPr>
            <a:picLocks noChangeAspect="1"/>
          </p:cNvPicPr>
          <p:nvPr/>
        </p:nvPicPr>
        <p:blipFill>
          <a:blip r:embed="rId2"/>
          <a:stretch>
            <a:fillRect/>
          </a:stretch>
        </p:blipFill>
        <p:spPr>
          <a:xfrm>
            <a:off x="3921760" y="1724152"/>
            <a:ext cx="4510405" cy="2706243"/>
          </a:xfrm>
          <a:prstGeom prst="rect">
            <a:avLst/>
          </a:prstGeom>
          <a:ln>
            <a:noFill/>
          </a:ln>
          <a:effectLst>
            <a:softEdge rad="112500"/>
          </a:effectLst>
        </p:spPr>
      </p:pic>
    </p:spTree>
    <p:extLst>
      <p:ext uri="{BB962C8B-B14F-4D97-AF65-F5344CB8AC3E}">
        <p14:creationId xmlns:p14="http://schemas.microsoft.com/office/powerpoint/2010/main" val="132109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77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a:extLst>
              <a:ext uri="{FF2B5EF4-FFF2-40B4-BE49-F238E27FC236}">
                <a16:creationId xmlns:a16="http://schemas.microsoft.com/office/drawing/2014/main" id="{B21779B3-3105-420B-A344-E5EC127F3878}"/>
              </a:ext>
            </a:extLst>
          </p:cNvPr>
          <p:cNvSpPr txBox="1"/>
          <p:nvPr/>
        </p:nvSpPr>
        <p:spPr>
          <a:xfrm>
            <a:off x="9093496" y="618681"/>
            <a:ext cx="2613872" cy="4794567"/>
          </a:xfrm>
          <a:prstGeom prst="rect">
            <a:avLst/>
          </a:prstGeom>
        </p:spPr>
        <p:txBody>
          <a:bodyPr vert="horz" lIns="91440" tIns="45720" rIns="91440" bIns="45720" rtlCol="0" anchor="ctr">
            <a:noAutofit/>
          </a:bodyPr>
          <a:lstStyle/>
          <a:p>
            <a:pPr>
              <a:lnSpc>
                <a:spcPct val="90000"/>
              </a:lnSpc>
              <a:spcBef>
                <a:spcPct val="0"/>
              </a:spcBef>
              <a:spcAft>
                <a:spcPts val="600"/>
              </a:spcAft>
            </a:pPr>
            <a:r>
              <a:rPr kumimoji="1" lang="en-US" altLang="ja-JP" sz="5400" b="1" dirty="0">
                <a:solidFill>
                  <a:srgbClr val="FFFFFF"/>
                </a:solidFill>
                <a:latin typeface="+mj-lt"/>
                <a:ea typeface="+mj-ea"/>
                <a:cs typeface="+mj-cs"/>
              </a:rPr>
              <a:t>Spelling Test </a:t>
            </a:r>
            <a:r>
              <a:rPr lang="en-US" altLang="ja-JP" sz="5400" b="1" dirty="0">
                <a:solidFill>
                  <a:srgbClr val="FFFFFF"/>
                </a:solidFill>
                <a:latin typeface="+mj-lt"/>
                <a:ea typeface="+mj-ea"/>
                <a:cs typeface="+mj-cs"/>
              </a:rPr>
              <a:t>10</a:t>
            </a:r>
            <a:endParaRPr kumimoji="1" lang="en-US" altLang="ja-JP" sz="5400" b="1" dirty="0">
              <a:solidFill>
                <a:srgbClr val="FFFFFF"/>
              </a:solidFill>
              <a:latin typeface="+mj-lt"/>
              <a:ea typeface="+mj-ea"/>
              <a:cs typeface="+mj-cs"/>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here for the latest news from Jolly Phonics.">
            <a:extLst>
              <a:ext uri="{FF2B5EF4-FFF2-40B4-BE49-F238E27FC236}">
                <a16:creationId xmlns:a16="http://schemas.microsoft.com/office/drawing/2014/main" id="{4735DB53-3882-4F7A-AA61-1212D05C2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1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8623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u="sng" dirty="0" err="1">
                <a:latin typeface="Cavolini" panose="03000502040302020204" pitchFamily="66" charset="0"/>
                <a:cs typeface="Cavolini" panose="03000502040302020204" pitchFamily="66" charset="0"/>
              </a:rPr>
              <a:t>sl</a:t>
            </a:r>
            <a:r>
              <a:rPr lang="en-US" altLang="ja-JP" sz="10000" u="sng" dirty="0">
                <a:latin typeface="Cavolini" panose="03000502040302020204" pitchFamily="66" charset="0"/>
                <a:cs typeface="Cavolini" panose="03000502040302020204" pitchFamily="66" charset="0"/>
              </a:rPr>
              <a:t>	</a:t>
            </a:r>
            <a:r>
              <a:rPr kumimoji="1" lang="en-US" altLang="ja-JP" sz="10000" dirty="0">
                <a:latin typeface="Cavolini" panose="03000502040302020204" pitchFamily="66" charset="0"/>
                <a:cs typeface="Cavolini" panose="03000502040302020204" pitchFamily="66" charset="0"/>
              </a:rPr>
              <a:t>ug</a:t>
            </a:r>
          </a:p>
        </p:txBody>
      </p:sp>
      <p:pic>
        <p:nvPicPr>
          <p:cNvPr id="6" name="図 5">
            <a:extLst>
              <a:ext uri="{FF2B5EF4-FFF2-40B4-BE49-F238E27FC236}">
                <a16:creationId xmlns:a16="http://schemas.microsoft.com/office/drawing/2014/main" id="{985D0A59-191C-445D-9CA7-EABA73018AB8}"/>
              </a:ext>
            </a:extLst>
          </p:cNvPr>
          <p:cNvPicPr>
            <a:picLocks noChangeAspect="1"/>
          </p:cNvPicPr>
          <p:nvPr/>
        </p:nvPicPr>
        <p:blipFill>
          <a:blip r:embed="rId2"/>
          <a:stretch>
            <a:fillRect/>
          </a:stretch>
        </p:blipFill>
        <p:spPr>
          <a:xfrm>
            <a:off x="3921760" y="1724152"/>
            <a:ext cx="4510405" cy="2706243"/>
          </a:xfrm>
          <a:prstGeom prst="rect">
            <a:avLst/>
          </a:prstGeom>
          <a:ln>
            <a:noFill/>
          </a:ln>
          <a:effectLst>
            <a:softEdge rad="112500"/>
          </a:effectLst>
        </p:spPr>
      </p:pic>
    </p:spTree>
    <p:extLst>
      <p:ext uri="{BB962C8B-B14F-4D97-AF65-F5344CB8AC3E}">
        <p14:creationId xmlns:p14="http://schemas.microsoft.com/office/powerpoint/2010/main" val="110432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dirty="0" err="1">
                <a:latin typeface="Cavolini" panose="03000502040302020204" pitchFamily="66" charset="0"/>
                <a:cs typeface="Cavolini" panose="03000502040302020204" pitchFamily="66" charset="0"/>
              </a:rPr>
              <a:t>o</a:t>
            </a:r>
            <a:r>
              <a:rPr kumimoji="1" lang="en-US" altLang="ja-JP" sz="10000" dirty="0" err="1">
                <a:latin typeface="Cavolini" panose="03000502040302020204" pitchFamily="66" charset="0"/>
                <a:cs typeface="Cavolini" panose="03000502040302020204" pitchFamily="66" charset="0"/>
              </a:rPr>
              <a:t>g</a:t>
            </a:r>
            <a:endParaRPr kumimoji="1" lang="en-US" altLang="ja-JP" sz="10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966103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u="sng" dirty="0" err="1">
                <a:latin typeface="Cavolini" panose="03000502040302020204" pitchFamily="66" charset="0"/>
                <a:cs typeface="Cavolini" panose="03000502040302020204" pitchFamily="66" charset="0"/>
              </a:rPr>
              <a:t>fr</a:t>
            </a:r>
            <a:r>
              <a:rPr lang="en-US" altLang="ja-JP" sz="10000" u="sng" dirty="0">
                <a:latin typeface="Cavolini" panose="03000502040302020204" pitchFamily="66" charset="0"/>
                <a:cs typeface="Cavolini" panose="03000502040302020204" pitchFamily="66" charset="0"/>
              </a:rPr>
              <a:t>	</a:t>
            </a:r>
            <a:r>
              <a:rPr lang="en-US" altLang="ja-JP" sz="10000" dirty="0" err="1">
                <a:latin typeface="Cavolini" panose="03000502040302020204" pitchFamily="66" charset="0"/>
                <a:cs typeface="Cavolini" panose="03000502040302020204" pitchFamily="66" charset="0"/>
              </a:rPr>
              <a:t>o</a:t>
            </a:r>
            <a:r>
              <a:rPr kumimoji="1" lang="en-US" altLang="ja-JP" sz="10000" dirty="0" err="1">
                <a:latin typeface="Cavolini" panose="03000502040302020204" pitchFamily="66" charset="0"/>
                <a:cs typeface="Cavolini" panose="03000502040302020204" pitchFamily="66" charset="0"/>
              </a:rPr>
              <a:t>g</a:t>
            </a:r>
            <a:endParaRPr kumimoji="1" lang="en-US" altLang="ja-JP" sz="10000" dirty="0">
              <a:latin typeface="Cavolini" panose="03000502040302020204" pitchFamily="66" charset="0"/>
              <a:cs typeface="Cavolini" panose="03000502040302020204" pitchFamily="66" charset="0"/>
            </a:endParaRPr>
          </a:p>
        </p:txBody>
      </p:sp>
      <p:pic>
        <p:nvPicPr>
          <p:cNvPr id="1026" name="Picture 2" descr="How Frogs Work | HowStuffWorks">
            <a:extLst>
              <a:ext uri="{FF2B5EF4-FFF2-40B4-BE49-F238E27FC236}">
                <a16:creationId xmlns:a16="http://schemas.microsoft.com/office/drawing/2014/main" id="{6205ECE6-1C06-4980-B180-B0BC5D76B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0" y="1352550"/>
            <a:ext cx="3307080" cy="289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40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dirty="0">
                <a:latin typeface="Cavolini" panose="03000502040302020204" pitchFamily="66" charset="0"/>
                <a:cs typeface="Cavolini" panose="03000502040302020204" pitchFamily="66" charset="0"/>
              </a:rPr>
              <a:t>ab</a:t>
            </a:r>
            <a:endParaRPr kumimoji="1" lang="en-US" altLang="ja-JP" sz="10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780915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u="sng" dirty="0" err="1">
                <a:latin typeface="Cavolini" panose="03000502040302020204" pitchFamily="66" charset="0"/>
                <a:cs typeface="Cavolini" panose="03000502040302020204" pitchFamily="66" charset="0"/>
              </a:rPr>
              <a:t>cr</a:t>
            </a:r>
            <a:r>
              <a:rPr lang="en-US" altLang="ja-JP" sz="10000" u="sng" dirty="0">
                <a:latin typeface="Cavolini" panose="03000502040302020204" pitchFamily="66" charset="0"/>
                <a:cs typeface="Cavolini" panose="03000502040302020204" pitchFamily="66" charset="0"/>
              </a:rPr>
              <a:t>	</a:t>
            </a:r>
            <a:r>
              <a:rPr lang="en-US" altLang="ja-JP" sz="10000" dirty="0">
                <a:latin typeface="Cavolini" panose="03000502040302020204" pitchFamily="66" charset="0"/>
                <a:cs typeface="Cavolini" panose="03000502040302020204" pitchFamily="66" charset="0"/>
              </a:rPr>
              <a:t>ab</a:t>
            </a:r>
            <a:endParaRPr kumimoji="1" lang="en-US" altLang="ja-JP" sz="10000" dirty="0">
              <a:latin typeface="Cavolini" panose="03000502040302020204" pitchFamily="66" charset="0"/>
              <a:cs typeface="Cavolini" panose="03000502040302020204" pitchFamily="66" charset="0"/>
            </a:endParaRPr>
          </a:p>
        </p:txBody>
      </p:sp>
      <p:pic>
        <p:nvPicPr>
          <p:cNvPr id="2050" name="Picture 2" descr="Crab Guide – Rustic Inn">
            <a:extLst>
              <a:ext uri="{FF2B5EF4-FFF2-40B4-BE49-F238E27FC236}">
                <a16:creationId xmlns:a16="http://schemas.microsoft.com/office/drawing/2014/main" id="{DAC872CE-ADB1-4B53-85B9-D4BDB309F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327" y="1512172"/>
            <a:ext cx="4572953" cy="288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89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dirty="0" err="1">
                <a:latin typeface="Cavolini" panose="03000502040302020204" pitchFamily="66" charset="0"/>
                <a:cs typeface="Cavolini" panose="03000502040302020204" pitchFamily="66" charset="0"/>
              </a:rPr>
              <a:t>ub</a:t>
            </a:r>
            <a:endParaRPr kumimoji="1" lang="en-US" altLang="ja-JP" sz="10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35287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cl	</a:t>
            </a:r>
            <a:r>
              <a:rPr lang="en-US" altLang="ja-JP" sz="10000" dirty="0" err="1">
                <a:latin typeface="Cavolini" panose="03000502040302020204" pitchFamily="66" charset="0"/>
                <a:cs typeface="Cavolini" panose="03000502040302020204" pitchFamily="66" charset="0"/>
              </a:rPr>
              <a:t>ub</a:t>
            </a:r>
            <a:endParaRPr kumimoji="1" lang="en-US" altLang="ja-JP" sz="10000" dirty="0">
              <a:latin typeface="Cavolini" panose="03000502040302020204" pitchFamily="66" charset="0"/>
              <a:cs typeface="Cavolini" panose="03000502040302020204" pitchFamily="66" charset="0"/>
            </a:endParaRPr>
          </a:p>
        </p:txBody>
      </p:sp>
      <p:pic>
        <p:nvPicPr>
          <p:cNvPr id="3074" name="Picture 2" descr="Transparent Kids Playing Soccer Png - Soccer Team Clipart Png, Png ...">
            <a:extLst>
              <a:ext uri="{FF2B5EF4-FFF2-40B4-BE49-F238E27FC236}">
                <a16:creationId xmlns:a16="http://schemas.microsoft.com/office/drawing/2014/main" id="{093D5285-BD09-47CE-9ACE-8F22EFD95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609" y="1242589"/>
            <a:ext cx="4827905" cy="306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55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dirty="0">
                <a:latin typeface="Cavolini" panose="03000502040302020204" pitchFamily="66" charset="0"/>
                <a:cs typeface="Cavolini" panose="03000502040302020204" pitchFamily="66" charset="0"/>
              </a:rPr>
              <a:t>in</a:t>
            </a:r>
            <a:endParaRPr kumimoji="1" lang="en-US" altLang="ja-JP" sz="10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60146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u="sng" dirty="0" err="1">
                <a:latin typeface="Cavolini" panose="03000502040302020204" pitchFamily="66" charset="0"/>
                <a:cs typeface="Cavolini" panose="03000502040302020204" pitchFamily="66" charset="0"/>
              </a:rPr>
              <a:t>sk</a:t>
            </a:r>
            <a:r>
              <a:rPr lang="en-US" altLang="ja-JP" sz="10000" u="sng" dirty="0">
                <a:latin typeface="Cavolini" panose="03000502040302020204" pitchFamily="66" charset="0"/>
                <a:cs typeface="Cavolini" panose="03000502040302020204" pitchFamily="66" charset="0"/>
              </a:rPr>
              <a:t>	</a:t>
            </a:r>
            <a:r>
              <a:rPr lang="en-US" altLang="ja-JP" sz="10000" dirty="0">
                <a:latin typeface="Cavolini" panose="03000502040302020204" pitchFamily="66" charset="0"/>
                <a:cs typeface="Cavolini" panose="03000502040302020204" pitchFamily="66" charset="0"/>
              </a:rPr>
              <a:t>in</a:t>
            </a:r>
            <a:endParaRPr kumimoji="1" lang="en-US" altLang="ja-JP" sz="10000" dirty="0">
              <a:latin typeface="Cavolini" panose="03000502040302020204" pitchFamily="66" charset="0"/>
              <a:cs typeface="Cavolini" panose="03000502040302020204" pitchFamily="66" charset="0"/>
            </a:endParaRPr>
          </a:p>
        </p:txBody>
      </p:sp>
      <p:pic>
        <p:nvPicPr>
          <p:cNvPr id="4098" name="Picture 2" descr="banana peel clipart free - Clip Art Library">
            <a:extLst>
              <a:ext uri="{FF2B5EF4-FFF2-40B4-BE49-F238E27FC236}">
                <a16:creationId xmlns:a16="http://schemas.microsoft.com/office/drawing/2014/main" id="{7EA5D533-D846-4AFC-970B-80088C7C8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993" y="1606038"/>
            <a:ext cx="4515168" cy="246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3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dirty="0" err="1">
                <a:latin typeface="Cavolini" panose="03000502040302020204" pitchFamily="66" charset="0"/>
                <a:cs typeface="Cavolini" panose="03000502040302020204" pitchFamily="66" charset="0"/>
              </a:rPr>
              <a:t>ee</a:t>
            </a:r>
            <a:endParaRPr kumimoji="1" lang="en-US" altLang="ja-JP" sz="10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6060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1200329"/>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endParaRPr kumimoji="1" lang="ja-JP" altLang="en-US" dirty="0"/>
          </a:p>
        </p:txBody>
      </p:sp>
    </p:spTree>
    <p:extLst>
      <p:ext uri="{BB962C8B-B14F-4D97-AF65-F5344CB8AC3E}">
        <p14:creationId xmlns:p14="http://schemas.microsoft.com/office/powerpoint/2010/main" val="3220788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tr	</a:t>
            </a:r>
            <a:r>
              <a:rPr lang="en-US" altLang="ja-JP" sz="10000" dirty="0" err="1">
                <a:latin typeface="Cavolini" panose="03000502040302020204" pitchFamily="66" charset="0"/>
                <a:cs typeface="Cavolini" panose="03000502040302020204" pitchFamily="66" charset="0"/>
              </a:rPr>
              <a:t>ee</a:t>
            </a:r>
            <a:endParaRPr kumimoji="1" lang="en-US" altLang="ja-JP" sz="10000" dirty="0">
              <a:latin typeface="Cavolini" panose="03000502040302020204" pitchFamily="66" charset="0"/>
              <a:cs typeface="Cavolini" panose="03000502040302020204" pitchFamily="66" charset="0"/>
            </a:endParaRPr>
          </a:p>
        </p:txBody>
      </p:sp>
      <p:pic>
        <p:nvPicPr>
          <p:cNvPr id="5122" name="Picture 2" descr="Tree Png Transparent Clip Art Image Free Download - Transparent ...">
            <a:extLst>
              <a:ext uri="{FF2B5EF4-FFF2-40B4-BE49-F238E27FC236}">
                <a16:creationId xmlns:a16="http://schemas.microsoft.com/office/drawing/2014/main" id="{7FB0F9E0-2970-4B65-AD2C-586657FF3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617" y="1225689"/>
            <a:ext cx="2818765" cy="322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073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dirty="0" err="1">
                <a:latin typeface="Cavolini" panose="03000502040302020204" pitchFamily="66" charset="0"/>
                <a:cs typeface="Cavolini" panose="03000502040302020204" pitchFamily="66" charset="0"/>
              </a:rPr>
              <a:t>ing</a:t>
            </a:r>
            <a:endParaRPr kumimoji="1" lang="en-US" altLang="ja-JP" sz="10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4160693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u="sng" dirty="0" err="1">
                <a:latin typeface="Cavolini" panose="03000502040302020204" pitchFamily="66" charset="0"/>
                <a:cs typeface="Cavolini" panose="03000502040302020204" pitchFamily="66" charset="0"/>
              </a:rPr>
              <a:t>sw</a:t>
            </a:r>
            <a:r>
              <a:rPr lang="en-US" altLang="ja-JP" sz="10000" u="sng" dirty="0">
                <a:latin typeface="Cavolini" panose="03000502040302020204" pitchFamily="66" charset="0"/>
                <a:cs typeface="Cavolini" panose="03000502040302020204" pitchFamily="66" charset="0"/>
              </a:rPr>
              <a:t> </a:t>
            </a:r>
            <a:r>
              <a:rPr lang="en-US" altLang="ja-JP" sz="10000" dirty="0" err="1">
                <a:latin typeface="Cavolini" panose="03000502040302020204" pitchFamily="66" charset="0"/>
                <a:cs typeface="Cavolini" panose="03000502040302020204" pitchFamily="66" charset="0"/>
              </a:rPr>
              <a:t>ing</a:t>
            </a:r>
            <a:endParaRPr kumimoji="1" lang="en-US" altLang="ja-JP" sz="10000" dirty="0">
              <a:latin typeface="Cavolini" panose="03000502040302020204" pitchFamily="66" charset="0"/>
              <a:cs typeface="Cavolini" panose="03000502040302020204" pitchFamily="66" charset="0"/>
            </a:endParaRPr>
          </a:p>
        </p:txBody>
      </p:sp>
      <p:pic>
        <p:nvPicPr>
          <p:cNvPr id="6146" name="Picture 2" descr="Image result for swing clipart | Deutsche wörter, Deutsche">
            <a:extLst>
              <a:ext uri="{FF2B5EF4-FFF2-40B4-BE49-F238E27FC236}">
                <a16:creationId xmlns:a16="http://schemas.microsoft.com/office/drawing/2014/main" id="{D12A858E-23AC-4BFC-ADBF-5C9AA2405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160" y="1514793"/>
            <a:ext cx="3294969" cy="277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36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dirty="0">
                <a:latin typeface="Cavolini" panose="03000502040302020204" pitchFamily="66" charset="0"/>
                <a:cs typeface="Cavolini" panose="03000502040302020204" pitchFamily="66" charset="0"/>
              </a:rPr>
              <a:t>ape</a:t>
            </a:r>
            <a:endParaRPr kumimoji="1" lang="en-US" altLang="ja-JP" sz="10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363417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76120" y="1133356"/>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gr	</a:t>
            </a:r>
            <a:r>
              <a:rPr lang="en-US" altLang="ja-JP" sz="10000" dirty="0">
                <a:latin typeface="Cavolini" panose="03000502040302020204" pitchFamily="66" charset="0"/>
                <a:cs typeface="Cavolini" panose="03000502040302020204" pitchFamily="66" charset="0"/>
              </a:rPr>
              <a:t>ape</a:t>
            </a:r>
            <a:endParaRPr kumimoji="1" lang="en-US" altLang="ja-JP" sz="10000" dirty="0">
              <a:latin typeface="Cavolini" panose="03000502040302020204" pitchFamily="66" charset="0"/>
              <a:cs typeface="Cavolini" panose="03000502040302020204" pitchFamily="66" charset="0"/>
            </a:endParaRPr>
          </a:p>
        </p:txBody>
      </p:sp>
      <p:pic>
        <p:nvPicPr>
          <p:cNvPr id="7170" name="Picture 2" descr="Purple Grapes Cliparts - Cliparts Zone">
            <a:extLst>
              <a:ext uri="{FF2B5EF4-FFF2-40B4-BE49-F238E27FC236}">
                <a16:creationId xmlns:a16="http://schemas.microsoft.com/office/drawing/2014/main" id="{16AE5FB5-75D0-4627-9F42-2AED71A7F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831" y="1569011"/>
            <a:ext cx="2669858" cy="29182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rapes Grape Clipart Grapeclipart Fruit Clip Art Photo - Grapes ...">
            <a:extLst>
              <a:ext uri="{FF2B5EF4-FFF2-40B4-BE49-F238E27FC236}">
                <a16:creationId xmlns:a16="http://schemas.microsoft.com/office/drawing/2014/main" id="{ECB9FC04-6059-401B-BF78-6C760FC81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240" y="3300890"/>
            <a:ext cx="1169670" cy="1055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77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dirty="0" err="1">
                <a:latin typeface="Cavolini" panose="03000502040302020204" pitchFamily="66" charset="0"/>
                <a:cs typeface="Cavolini" panose="03000502040302020204" pitchFamily="66" charset="0"/>
              </a:rPr>
              <a:t>ider</a:t>
            </a:r>
            <a:endParaRPr kumimoji="1" lang="en-US" altLang="ja-JP" sz="100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186321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7A2981-1D01-4C34-8896-FF18A67BCD5E}"/>
              </a:ext>
            </a:extLst>
          </p:cNvPr>
          <p:cNvSpPr txBox="1"/>
          <p:nvPr/>
        </p:nvSpPr>
        <p:spPr>
          <a:xfrm>
            <a:off x="167640" y="111760"/>
            <a:ext cx="11856720" cy="1015663"/>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f</a:t>
            </a:r>
            <a:r>
              <a:rPr kumimoji="1" lang="en-US" altLang="ja-JP" sz="6000" b="1" dirty="0" err="1">
                <a:latin typeface="Cavolini" panose="03000502040302020204" pitchFamily="66" charset="0"/>
                <a:cs typeface="Cavolini" panose="03000502040302020204" pitchFamily="66" charset="0"/>
              </a:rPr>
              <a:t>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dr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cr</a:t>
            </a:r>
            <a:r>
              <a:rPr kumimoji="1" lang="en-US" altLang="ja-JP" sz="6000" b="1" dirty="0">
                <a:latin typeface="Cavolini" panose="03000502040302020204" pitchFamily="66" charset="0"/>
                <a:cs typeface="Cavolini" panose="03000502040302020204" pitchFamily="66" charset="0"/>
              </a:rPr>
              <a:t>          </a:t>
            </a:r>
            <a:r>
              <a:rPr kumimoji="1" lang="en-US" altLang="ja-JP" sz="6000" b="1" dirty="0" err="1">
                <a:latin typeface="Cavolini" panose="03000502040302020204" pitchFamily="66" charset="0"/>
                <a:cs typeface="Cavolini" panose="03000502040302020204" pitchFamily="66" charset="0"/>
              </a:rPr>
              <a:t>sm</a:t>
            </a:r>
            <a:endParaRPr kumimoji="1" lang="ja-JP" altLang="en-US" sz="6000" b="1" dirty="0">
              <a:latin typeface="Cavolini" panose="03000502040302020204" pitchFamily="66" charset="0"/>
              <a:cs typeface="Cavolini" panose="03000502040302020204" pitchFamily="66" charset="0"/>
            </a:endParaRPr>
          </a:p>
        </p:txBody>
      </p:sp>
      <p:sp>
        <p:nvSpPr>
          <p:cNvPr id="4" name="テキスト ボックス 3">
            <a:extLst>
              <a:ext uri="{FF2B5EF4-FFF2-40B4-BE49-F238E27FC236}">
                <a16:creationId xmlns:a16="http://schemas.microsoft.com/office/drawing/2014/main" id="{40EDE4EB-5A0B-47C8-8A57-2659A2F700AB}"/>
              </a:ext>
            </a:extLst>
          </p:cNvPr>
          <p:cNvSpPr txBox="1"/>
          <p:nvPr/>
        </p:nvSpPr>
        <p:spPr>
          <a:xfrm>
            <a:off x="167640" y="5842337"/>
            <a:ext cx="11856720" cy="1015663"/>
          </a:xfrm>
          <a:prstGeom prst="rect">
            <a:avLst/>
          </a:prstGeom>
          <a:noFill/>
        </p:spPr>
        <p:txBody>
          <a:bodyPr wrap="square" rtlCol="0">
            <a:spAutoFit/>
          </a:bodyPr>
          <a:lstStyle/>
          <a:p>
            <a:r>
              <a:rPr kumimoji="1" lang="en-US" altLang="ja-JP" sz="6000" b="1" dirty="0" err="1">
                <a:latin typeface="Cavolini" panose="03000502040302020204" pitchFamily="66" charset="0"/>
                <a:cs typeface="Cavolini" panose="03000502040302020204" pitchFamily="66" charset="0"/>
              </a:rPr>
              <a:t>sw</a:t>
            </a:r>
            <a:r>
              <a:rPr kumimoji="1" lang="en-US" altLang="ja-JP" sz="6000" b="1" dirty="0">
                <a:latin typeface="Cavolini" panose="03000502040302020204" pitchFamily="66" charset="0"/>
                <a:cs typeface="Cavolini" panose="03000502040302020204" pitchFamily="66" charset="0"/>
              </a:rPr>
              <a:t>         cl          tr           </a:t>
            </a:r>
            <a:r>
              <a:rPr kumimoji="1" lang="en-US" altLang="ja-JP" sz="6000" b="1" dirty="0" err="1">
                <a:latin typeface="Cavolini" panose="03000502040302020204" pitchFamily="66" charset="0"/>
                <a:cs typeface="Cavolini" panose="03000502040302020204" pitchFamily="66" charset="0"/>
              </a:rPr>
              <a:t>sn</a:t>
            </a:r>
            <a:endParaRPr kumimoji="1" lang="ja-JP" altLang="en-US" sz="6000" b="1" dirty="0">
              <a:latin typeface="Cavolini" panose="03000502040302020204" pitchFamily="66" charset="0"/>
              <a:cs typeface="Cavolini" panose="03000502040302020204" pitchFamily="66" charset="0"/>
            </a:endParaRPr>
          </a:p>
        </p:txBody>
      </p:sp>
      <p:sp>
        <p:nvSpPr>
          <p:cNvPr id="5" name="テキスト ボックス 4">
            <a:extLst>
              <a:ext uri="{FF2B5EF4-FFF2-40B4-BE49-F238E27FC236}">
                <a16:creationId xmlns:a16="http://schemas.microsoft.com/office/drawing/2014/main" id="{2C74E5D2-5AE2-4AB3-B2F7-26E919070711}"/>
              </a:ext>
            </a:extLst>
          </p:cNvPr>
          <p:cNvSpPr txBox="1"/>
          <p:nvPr/>
        </p:nvSpPr>
        <p:spPr>
          <a:xfrm>
            <a:off x="167640" y="1225689"/>
            <a:ext cx="1333500" cy="4616648"/>
          </a:xfrm>
          <a:prstGeom prst="rect">
            <a:avLst/>
          </a:prstGeom>
          <a:noFill/>
        </p:spPr>
        <p:txBody>
          <a:bodyPr wrap="square" rtlCol="0">
            <a:spAutoFit/>
          </a:bodyPr>
          <a:lstStyle/>
          <a:p>
            <a:r>
              <a:rPr lang="en-US" altLang="ja-JP" sz="6000" b="1" dirty="0" err="1">
                <a:latin typeface="Cavolini" panose="03000502040302020204" pitchFamily="66" charset="0"/>
                <a:cs typeface="Cavolini" panose="03000502040302020204" pitchFamily="66" charset="0"/>
              </a:rPr>
              <a:t>s</a:t>
            </a:r>
            <a:r>
              <a:rPr kumimoji="1" lang="en-US" altLang="ja-JP" sz="6000" b="1" dirty="0" err="1">
                <a:latin typeface="Cavolini" panose="03000502040302020204" pitchFamily="66" charset="0"/>
                <a:cs typeface="Cavolini" panose="03000502040302020204" pitchFamily="66" charset="0"/>
              </a:rPr>
              <a:t>k</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sp</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gl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kumimoji="1" lang="en-US" altLang="ja-JP" sz="6000" b="1" dirty="0" err="1">
                <a:latin typeface="Cavolini" panose="03000502040302020204" pitchFamily="66" charset="0"/>
                <a:cs typeface="Cavolini" panose="03000502040302020204" pitchFamily="66" charset="0"/>
              </a:rPr>
              <a:t>st</a:t>
            </a:r>
            <a:endParaRPr kumimoji="1" lang="ja-JP" altLang="en-US" sz="6000" b="1" dirty="0">
              <a:latin typeface="Cavolini" panose="03000502040302020204" pitchFamily="66" charset="0"/>
              <a:cs typeface="Cavolini" panose="03000502040302020204" pitchFamily="66" charset="0"/>
            </a:endParaRPr>
          </a:p>
        </p:txBody>
      </p:sp>
      <p:sp>
        <p:nvSpPr>
          <p:cNvPr id="7" name="テキスト ボックス 6">
            <a:extLst>
              <a:ext uri="{FF2B5EF4-FFF2-40B4-BE49-F238E27FC236}">
                <a16:creationId xmlns:a16="http://schemas.microsoft.com/office/drawing/2014/main" id="{CF99E0CD-190D-4FBD-8552-A9366D838F6A}"/>
              </a:ext>
            </a:extLst>
          </p:cNvPr>
          <p:cNvSpPr txBox="1"/>
          <p:nvPr/>
        </p:nvSpPr>
        <p:spPr>
          <a:xfrm>
            <a:off x="10690860" y="1225689"/>
            <a:ext cx="1333500" cy="4616648"/>
          </a:xfrm>
          <a:prstGeom prst="rect">
            <a:avLst/>
          </a:prstGeom>
          <a:noFill/>
        </p:spPr>
        <p:txBody>
          <a:bodyPr wrap="square" rtlCol="0">
            <a:spAutoFit/>
          </a:bodyPr>
          <a:lstStyle/>
          <a:p>
            <a:r>
              <a:rPr kumimoji="1" lang="en-US" altLang="ja-JP" sz="6000" b="1" dirty="0">
                <a:latin typeface="Cavolini" panose="03000502040302020204" pitchFamily="66" charset="0"/>
                <a:cs typeface="Cavolini" panose="03000502040302020204" pitchFamily="66" charset="0"/>
              </a:rPr>
              <a:t>gr</a:t>
            </a: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sl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err="1">
                <a:latin typeface="Cavolini" panose="03000502040302020204" pitchFamily="66" charset="0"/>
                <a:cs typeface="Cavolini" panose="03000502040302020204" pitchFamily="66" charset="0"/>
              </a:rPr>
              <a:t>fl</a:t>
            </a:r>
            <a:endParaRPr kumimoji="1" lang="en-US" altLang="ja-JP" sz="6000" b="1" dirty="0">
              <a:latin typeface="Cavolini" panose="03000502040302020204" pitchFamily="66" charset="0"/>
              <a:cs typeface="Cavolini" panose="03000502040302020204" pitchFamily="66" charset="0"/>
            </a:endParaRPr>
          </a:p>
          <a:p>
            <a:endParaRPr kumimoji="1" lang="en-US" altLang="ja-JP" b="1" dirty="0">
              <a:latin typeface="Cavolini" panose="03000502040302020204" pitchFamily="66" charset="0"/>
              <a:cs typeface="Cavolini" panose="03000502040302020204" pitchFamily="66" charset="0"/>
            </a:endParaRPr>
          </a:p>
          <a:p>
            <a:r>
              <a:rPr lang="en-US" altLang="ja-JP" sz="6000" b="1" dirty="0">
                <a:latin typeface="Cavolini" panose="03000502040302020204" pitchFamily="66" charset="0"/>
                <a:cs typeface="Cavolini" panose="03000502040302020204" pitchFamily="66" charset="0"/>
              </a:rPr>
              <a:t>bl</a:t>
            </a:r>
            <a:endParaRPr kumimoji="1" lang="ja-JP" altLang="en-US" sz="6000" b="1" dirty="0">
              <a:latin typeface="Cavolini" panose="03000502040302020204" pitchFamily="66" charset="0"/>
              <a:cs typeface="Cavolini" panose="03000502040302020204" pitchFamily="66" charset="0"/>
            </a:endParaRPr>
          </a:p>
        </p:txBody>
      </p:sp>
      <p:sp>
        <p:nvSpPr>
          <p:cNvPr id="3" name="テキスト ボックス 2">
            <a:extLst>
              <a:ext uri="{FF2B5EF4-FFF2-40B4-BE49-F238E27FC236}">
                <a16:creationId xmlns:a16="http://schemas.microsoft.com/office/drawing/2014/main" id="{BE56AB76-4873-425B-A1CE-5EF95C67ADDB}"/>
              </a:ext>
            </a:extLst>
          </p:cNvPr>
          <p:cNvSpPr txBox="1"/>
          <p:nvPr/>
        </p:nvSpPr>
        <p:spPr>
          <a:xfrm>
            <a:off x="1910080" y="1127423"/>
            <a:ext cx="8239760" cy="4708981"/>
          </a:xfrm>
          <a:prstGeom prst="rect">
            <a:avLst/>
          </a:prstGeom>
          <a:noFill/>
          <a:ln w="76200">
            <a:solidFill>
              <a:srgbClr val="92D050"/>
            </a:solidFill>
          </a:ln>
        </p:spPr>
        <p:txBody>
          <a:bodyPr wrap="square" rtlCol="0">
            <a:spAutoFit/>
          </a:bodyPr>
          <a:lstStyle/>
          <a:p>
            <a:pPr algn="ctr"/>
            <a:endParaRPr lang="en-US" altLang="ja-JP" sz="10000" u="sng" dirty="0">
              <a:latin typeface="Cavolini" panose="03000502040302020204" pitchFamily="66" charset="0"/>
              <a:cs typeface="Cavolini" panose="03000502040302020204" pitchFamily="66" charset="0"/>
            </a:endParaRPr>
          </a:p>
          <a:p>
            <a:pPr algn="ctr"/>
            <a:endParaRPr lang="en-US" altLang="ja-JP" sz="10000" u="sng" dirty="0">
              <a:latin typeface="Cavolini" panose="03000502040302020204" pitchFamily="66" charset="0"/>
              <a:cs typeface="Cavolini" panose="03000502040302020204" pitchFamily="66" charset="0"/>
            </a:endParaRPr>
          </a:p>
          <a:p>
            <a:pPr algn="ctr"/>
            <a:r>
              <a:rPr lang="en-US" altLang="ja-JP" sz="10000" u="sng" dirty="0">
                <a:latin typeface="Cavolini" panose="03000502040302020204" pitchFamily="66" charset="0"/>
                <a:cs typeface="Cavolini" panose="03000502040302020204" pitchFamily="66" charset="0"/>
              </a:rPr>
              <a:t>	</a:t>
            </a:r>
            <a:r>
              <a:rPr lang="en-US" altLang="ja-JP" sz="10000" u="sng" dirty="0" err="1">
                <a:latin typeface="Cavolini" panose="03000502040302020204" pitchFamily="66" charset="0"/>
                <a:cs typeface="Cavolini" panose="03000502040302020204" pitchFamily="66" charset="0"/>
              </a:rPr>
              <a:t>sp</a:t>
            </a:r>
            <a:r>
              <a:rPr lang="en-US" altLang="ja-JP" sz="10000" u="sng" dirty="0">
                <a:latin typeface="Cavolini" panose="03000502040302020204" pitchFamily="66" charset="0"/>
                <a:cs typeface="Cavolini" panose="03000502040302020204" pitchFamily="66" charset="0"/>
              </a:rPr>
              <a:t>	</a:t>
            </a:r>
            <a:r>
              <a:rPr lang="en-US" altLang="ja-JP" sz="10000" dirty="0" err="1">
                <a:latin typeface="Cavolini" panose="03000502040302020204" pitchFamily="66" charset="0"/>
                <a:cs typeface="Cavolini" panose="03000502040302020204" pitchFamily="66" charset="0"/>
              </a:rPr>
              <a:t>ider</a:t>
            </a:r>
            <a:endParaRPr kumimoji="1" lang="en-US" altLang="ja-JP" sz="10000" dirty="0">
              <a:latin typeface="Cavolini" panose="03000502040302020204" pitchFamily="66" charset="0"/>
              <a:cs typeface="Cavolini" panose="03000502040302020204" pitchFamily="66" charset="0"/>
            </a:endParaRPr>
          </a:p>
        </p:txBody>
      </p:sp>
      <p:pic>
        <p:nvPicPr>
          <p:cNvPr id="8194" name="Picture 2" descr="spider | ロングマン現代英英辞典でのspiderの意味 | LDOCE">
            <a:extLst>
              <a:ext uri="{FF2B5EF4-FFF2-40B4-BE49-F238E27FC236}">
                <a16:creationId xmlns:a16="http://schemas.microsoft.com/office/drawing/2014/main" id="{BB312AB5-6C32-4D21-93A4-6398BA304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25880"/>
            <a:ext cx="3052763" cy="305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297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FBB9C6E-4A0F-4F20-BF1E-B005CECB6C26}"/>
              </a:ext>
            </a:extLst>
          </p:cNvPr>
          <p:cNvSpPr txBox="1"/>
          <p:nvPr/>
        </p:nvSpPr>
        <p:spPr>
          <a:xfrm>
            <a:off x="443230" y="2000250"/>
            <a:ext cx="5933440" cy="2400657"/>
          </a:xfrm>
          <a:prstGeom prst="rect">
            <a:avLst/>
          </a:prstGeom>
          <a:noFill/>
        </p:spPr>
        <p:txBody>
          <a:bodyPr wrap="square" rtlCol="0">
            <a:spAutoFit/>
          </a:bodyPr>
          <a:lstStyle/>
          <a:p>
            <a:r>
              <a:rPr kumimoji="1" lang="en-US" altLang="ja-JP" sz="15000" b="1" dirty="0">
                <a:latin typeface="Cavolini" panose="03000502040302020204" pitchFamily="66" charset="0"/>
                <a:cs typeface="Cavolini" panose="03000502040302020204" pitchFamily="66" charset="0"/>
              </a:rPr>
              <a:t>chi</a:t>
            </a:r>
            <a:r>
              <a:rPr kumimoji="1" lang="en-US" altLang="ja-JP" sz="15000" b="1" dirty="0">
                <a:solidFill>
                  <a:srgbClr val="FF0000"/>
                </a:solidFill>
                <a:latin typeface="Cavolini" panose="03000502040302020204" pitchFamily="66" charset="0"/>
                <a:cs typeface="Cavolini" panose="03000502040302020204" pitchFamily="66" charset="0"/>
              </a:rPr>
              <a:t>ck</a:t>
            </a:r>
            <a:endParaRPr kumimoji="1" lang="ja-JP" altLang="en-US" sz="15000" b="1" dirty="0">
              <a:solidFill>
                <a:srgbClr val="FF0000"/>
              </a:solidFill>
              <a:latin typeface="Cavolini" panose="03000502040302020204" pitchFamily="66" charset="0"/>
              <a:cs typeface="Cavolini" panose="03000502040302020204" pitchFamily="66" charset="0"/>
            </a:endParaRPr>
          </a:p>
        </p:txBody>
      </p:sp>
      <p:pic>
        <p:nvPicPr>
          <p:cNvPr id="9218" name="Picture 2" descr="CHICK | 意味, Cambridge 英語辞書での定義">
            <a:extLst>
              <a:ext uri="{FF2B5EF4-FFF2-40B4-BE49-F238E27FC236}">
                <a16:creationId xmlns:a16="http://schemas.microsoft.com/office/drawing/2014/main" id="{A9B92CD9-CDD9-4F3F-B88B-82624DB0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649" y="1230051"/>
            <a:ext cx="4969375" cy="439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353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443C2194-656B-4542-9BC6-48457C0CBD48}"/>
              </a:ext>
            </a:extLst>
          </p:cNvPr>
          <p:cNvSpPr txBox="1"/>
          <p:nvPr/>
        </p:nvSpPr>
        <p:spPr>
          <a:xfrm>
            <a:off x="63917" y="4380265"/>
            <a:ext cx="20182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Cavolini" panose="03000502040302020204" pitchFamily="66" charset="0"/>
                <a:ea typeface="游ゴシック" panose="020B0400000000000000" pitchFamily="50" charset="-128"/>
                <a:cs typeface="Cavolini" panose="03000502040302020204" pitchFamily="66" charset="0"/>
              </a:rPr>
              <a:t>ne</a:t>
            </a:r>
            <a:r>
              <a:rPr kumimoji="1" lang="en-US" altLang="ja-JP"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27" name="テキスト ボックス 26">
            <a:extLst>
              <a:ext uri="{FF2B5EF4-FFF2-40B4-BE49-F238E27FC236}">
                <a16:creationId xmlns:a16="http://schemas.microsoft.com/office/drawing/2014/main" id="{2A8A6917-30B6-4E11-A5F0-1498D6EB3A18}"/>
              </a:ext>
            </a:extLst>
          </p:cNvPr>
          <p:cNvSpPr txBox="1"/>
          <p:nvPr/>
        </p:nvSpPr>
        <p:spPr>
          <a:xfrm>
            <a:off x="-56686" y="127057"/>
            <a:ext cx="20562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Cavolini" panose="03000502040302020204" pitchFamily="66" charset="0"/>
                <a:ea typeface="游ゴシック" panose="020B0400000000000000" pitchFamily="50" charset="-128"/>
                <a:cs typeface="Cavolini" panose="03000502040302020204" pitchFamily="66" charset="0"/>
              </a:rPr>
              <a:t>chi</a:t>
            </a:r>
            <a:r>
              <a:rPr kumimoji="1" lang="en-US" altLang="ja-JP"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18" name="テキスト ボックス 17">
            <a:extLst>
              <a:ext uri="{FF2B5EF4-FFF2-40B4-BE49-F238E27FC236}">
                <a16:creationId xmlns:a16="http://schemas.microsoft.com/office/drawing/2014/main" id="{ED5B6204-06F8-4C7D-B1CC-00B1F170F1FB}"/>
              </a:ext>
            </a:extLst>
          </p:cNvPr>
          <p:cNvSpPr txBox="1"/>
          <p:nvPr/>
        </p:nvSpPr>
        <p:spPr>
          <a:xfrm>
            <a:off x="2650435" y="4380265"/>
            <a:ext cx="3254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solidFill>
                  <a:prstClr val="black"/>
                </a:solidFill>
                <a:latin typeface="Cavolini" panose="03000502040302020204" pitchFamily="66" charset="0"/>
                <a:ea typeface="游ゴシック" panose="020B0400000000000000" pitchFamily="50" charset="-128"/>
                <a:cs typeface="Cavolini" panose="03000502040302020204" pitchFamily="66" charset="0"/>
              </a:rPr>
              <a:t>broomsti</a:t>
            </a:r>
            <a:r>
              <a:rPr lang="en-US" altLang="ja-JP" sz="4000" b="1" dirty="0">
                <a:solidFill>
                  <a:srgbClr val="FF0000"/>
                </a:solidFill>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6" name="テキスト ボックス 5">
            <a:extLst>
              <a:ext uri="{FF2B5EF4-FFF2-40B4-BE49-F238E27FC236}">
                <a16:creationId xmlns:a16="http://schemas.microsoft.com/office/drawing/2014/main" id="{2B9B56FA-6811-427C-A610-82F0775BC85D}"/>
              </a:ext>
            </a:extLst>
          </p:cNvPr>
          <p:cNvSpPr txBox="1"/>
          <p:nvPr/>
        </p:nvSpPr>
        <p:spPr>
          <a:xfrm>
            <a:off x="8421703" y="305068"/>
            <a:ext cx="3555893" cy="6247864"/>
          </a:xfrm>
          <a:prstGeom prst="rect">
            <a:avLst/>
          </a:prstGeom>
          <a:noFill/>
          <a:ln w="76200">
            <a:solidFill>
              <a:srgbClr val="CC99FF"/>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dirty="0">
                <a:solidFill>
                  <a:prstClr val="black"/>
                </a:solidFill>
                <a:latin typeface="Cavolini" panose="03000502040302020204" pitchFamily="66" charset="0"/>
                <a:ea typeface="游ゴシック" panose="020B0400000000000000" pitchFamily="50" charset="-128"/>
                <a:cs typeface="Cavolini" panose="03000502040302020204" pitchFamily="66" charset="0"/>
              </a:rPr>
              <a:t>hop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dirty="0">
                <a:solidFill>
                  <a:prstClr val="black"/>
                </a:solidFill>
                <a:latin typeface="Cavolini" panose="03000502040302020204" pitchFamily="66" charset="0"/>
                <a:ea typeface="游ゴシック" panose="020B0400000000000000" pitchFamily="50" charset="-128"/>
                <a:cs typeface="Cavolini" panose="03000502040302020204" pitchFamily="66" charset="0"/>
              </a:rPr>
              <a:t>f</a:t>
            </a:r>
            <a:r>
              <a:rPr kumimoji="1" lang="en-US" altLang="ja-JP" sz="4000" b="0" i="0" u="none" strike="noStrike" kern="1200" cap="none" spc="0" normalizeH="0" baseline="0" noProof="0" dirty="0">
                <a:ln>
                  <a:noFill/>
                </a:ln>
                <a:solidFill>
                  <a:prstClr val="black"/>
                </a:solidFill>
                <a:effectLst/>
                <a:uLnTx/>
                <a:uFillTx/>
                <a:latin typeface="Cavolini" panose="03000502040302020204" pitchFamily="66" charset="0"/>
                <a:ea typeface="游ゴシック" panose="020B0400000000000000" pitchFamily="50" charset="-128"/>
                <a:cs typeface="Cavolini" panose="03000502040302020204" pitchFamily="66" charset="0"/>
              </a:rPr>
              <a:t>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dirty="0">
                <a:latin typeface="Cavolini" panose="03000502040302020204" pitchFamily="66" charset="0"/>
                <a:ea typeface="游ゴシック" panose="020B0400000000000000" pitchFamily="50" charset="-128"/>
                <a:cs typeface="Cavolini" panose="03000502040302020204" pitchFamily="66" charset="0"/>
              </a:rPr>
              <a:t>g</a:t>
            </a:r>
            <a:r>
              <a:rPr kumimoji="1" lang="en-US" altLang="ja-JP" sz="4000" b="0" i="0" u="none" strike="noStrike" kern="1200" cap="none" spc="0" normalizeH="0" baseline="0" noProof="0" dirty="0" err="1">
                <a:ln>
                  <a:noFill/>
                </a:ln>
                <a:effectLst/>
                <a:uLnTx/>
                <a:uFillTx/>
                <a:latin typeface="Cavolini" panose="03000502040302020204" pitchFamily="66" charset="0"/>
                <a:ea typeface="游ゴシック" panose="020B0400000000000000" pitchFamily="50" charset="-128"/>
                <a:cs typeface="Cavolini" panose="03000502040302020204" pitchFamily="66" charset="0"/>
              </a:rPr>
              <a:t>rin</a:t>
            </a:r>
            <a:endParaRPr kumimoji="1" lang="en-US" altLang="ja-JP" sz="4000" b="0" i="0" u="none" strike="noStrike" kern="1200" cap="none" spc="0" normalizeH="0" baseline="0" noProof="0" dirty="0">
              <a:ln>
                <a:noFill/>
              </a:ln>
              <a:effectLst/>
              <a:uLnTx/>
              <a:uFillTx/>
              <a:latin typeface="Cavolini" panose="03000502040302020204" pitchFamily="66" charset="0"/>
              <a:ea typeface="游ゴシック" panose="020B0400000000000000" pitchFamily="50" charset="-128"/>
              <a:cs typeface="Cavolini" panose="0300050204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effectLst/>
                <a:uLnTx/>
                <a:uFillTx/>
                <a:latin typeface="Cavolini" panose="03000502040302020204" pitchFamily="66" charset="0"/>
                <a:ea typeface="游ゴシック" panose="020B0400000000000000" pitchFamily="50" charset="-128"/>
                <a:cs typeface="Cavolini" panose="03000502040302020204" pitchFamily="66" charset="0"/>
              </a:rPr>
              <a:t>duck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effectLst/>
                <a:uLnTx/>
                <a:uFillTx/>
                <a:latin typeface="Cavolini" panose="03000502040302020204" pitchFamily="66" charset="0"/>
                <a:ea typeface="游ゴシック" panose="020B0400000000000000" pitchFamily="50" charset="-128"/>
                <a:cs typeface="Cavolini" panose="03000502040302020204" pitchFamily="66" charset="0"/>
              </a:rPr>
              <a:t>neck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dirty="0">
                <a:latin typeface="Cavolini" panose="03000502040302020204" pitchFamily="66" charset="0"/>
                <a:ea typeface="游ゴシック" panose="020B0400000000000000" pitchFamily="50" charset="-128"/>
                <a:cs typeface="Cavolini" panose="03000502040302020204" pitchFamily="66" charset="0"/>
              </a:rPr>
              <a:t>c</a:t>
            </a:r>
            <a:r>
              <a:rPr kumimoji="1" lang="en-US" altLang="ja-JP" sz="4000" b="0" i="0" u="none" strike="noStrike" kern="1200" cap="none" spc="0" normalizeH="0" baseline="0" noProof="0" dirty="0">
                <a:ln>
                  <a:noFill/>
                </a:ln>
                <a:effectLst/>
                <a:uLnTx/>
                <a:uFillTx/>
                <a:latin typeface="Cavolini" panose="03000502040302020204" pitchFamily="66" charset="0"/>
                <a:ea typeface="游ゴシック" panose="020B0400000000000000" pitchFamily="50" charset="-128"/>
                <a:cs typeface="Cavolini" panose="03000502040302020204" pitchFamily="66" charset="0"/>
              </a:rPr>
              <a:t>lock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dirty="0">
                <a:latin typeface="Cavolini" panose="03000502040302020204" pitchFamily="66" charset="0"/>
                <a:ea typeface="游ゴシック" panose="020B0400000000000000" pitchFamily="50" charset="-128"/>
                <a:cs typeface="Cavolini" panose="03000502040302020204" pitchFamily="66" charset="0"/>
              </a:rPr>
              <a:t>lick</a:t>
            </a:r>
            <a:endParaRPr kumimoji="1" lang="en-US" altLang="ja-JP" sz="4000" b="0" i="0" u="none" strike="noStrike" kern="1200" cap="none" spc="0" normalizeH="0" baseline="0" noProof="0" dirty="0">
              <a:ln>
                <a:noFill/>
              </a:ln>
              <a:effectLst/>
              <a:uLnTx/>
              <a:uFillTx/>
              <a:latin typeface="Cavolini" panose="03000502040302020204" pitchFamily="66" charset="0"/>
              <a:ea typeface="游ゴシック" panose="020B0400000000000000" pitchFamily="50" charset="-128"/>
              <a:cs typeface="Cavolini" panose="0300050204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latin typeface="Cavolini" panose="03000502040302020204" pitchFamily="66" charset="0"/>
                <a:ea typeface="游ゴシック" panose="020B0400000000000000" pitchFamily="50" charset="-128"/>
                <a:cs typeface="Cavolini" panose="03000502040302020204" pitchFamily="66" charset="0"/>
              </a:rPr>
              <a:t>go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latin typeface="Cavolini" panose="03000502040302020204" pitchFamily="66" charset="0"/>
                <a:ea typeface="游ゴシック" panose="020B0400000000000000" pitchFamily="50" charset="-128"/>
                <a:cs typeface="Cavolini" panose="03000502040302020204" pitchFamily="66" charset="0"/>
              </a:rPr>
              <a:t>no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dirty="0">
                <a:latin typeface="Cavolini" panose="03000502040302020204" pitchFamily="66" charset="0"/>
                <a:ea typeface="游ゴシック" panose="020B0400000000000000" pitchFamily="50" charset="-128"/>
                <a:cs typeface="Cavolini" panose="03000502040302020204" pitchFamily="66" charset="0"/>
              </a:rPr>
              <a:t>broomstick</a:t>
            </a:r>
          </a:p>
        </p:txBody>
      </p:sp>
      <p:sp>
        <p:nvSpPr>
          <p:cNvPr id="17" name="テキスト ボックス 16">
            <a:extLst>
              <a:ext uri="{FF2B5EF4-FFF2-40B4-BE49-F238E27FC236}">
                <a16:creationId xmlns:a16="http://schemas.microsoft.com/office/drawing/2014/main" id="{BFC9BC3F-27BA-4A28-8193-204AB33CEDC7}"/>
              </a:ext>
            </a:extLst>
          </p:cNvPr>
          <p:cNvSpPr txBox="1"/>
          <p:nvPr/>
        </p:nvSpPr>
        <p:spPr>
          <a:xfrm>
            <a:off x="2009025" y="145212"/>
            <a:ext cx="1880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solidFill>
                  <a:prstClr val="black"/>
                </a:solidFill>
                <a:latin typeface="Cavolini" panose="03000502040302020204" pitchFamily="66" charset="0"/>
                <a:ea typeface="游ゴシック" panose="020B0400000000000000" pitchFamily="50" charset="-128"/>
                <a:cs typeface="Cavolini" panose="03000502040302020204" pitchFamily="66" charset="0"/>
              </a:rPr>
              <a:t>clo</a:t>
            </a:r>
            <a:r>
              <a:rPr lang="en-US" altLang="ja-JP" sz="4000" b="1" dirty="0">
                <a:solidFill>
                  <a:srgbClr val="FF0000"/>
                </a:solidFill>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26" name="テキスト ボックス 25">
            <a:extLst>
              <a:ext uri="{FF2B5EF4-FFF2-40B4-BE49-F238E27FC236}">
                <a16:creationId xmlns:a16="http://schemas.microsoft.com/office/drawing/2014/main" id="{2EF8A94C-BE14-4EA2-B646-7C96D7822683}"/>
              </a:ext>
            </a:extLst>
          </p:cNvPr>
          <p:cNvSpPr txBox="1"/>
          <p:nvPr/>
        </p:nvSpPr>
        <p:spPr>
          <a:xfrm>
            <a:off x="5129405" y="2273778"/>
            <a:ext cx="16839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Cavolini" panose="03000502040302020204" pitchFamily="66" charset="0"/>
                <a:ea typeface="游ゴシック" panose="020B0400000000000000" pitchFamily="50" charset="-128"/>
                <a:cs typeface="Cavolini" panose="03000502040302020204" pitchFamily="66" charset="0"/>
              </a:rPr>
              <a:t>tru</a:t>
            </a:r>
            <a:r>
              <a:rPr kumimoji="1" lang="en-US" altLang="ja-JP"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29" name="テキスト ボックス 28">
            <a:extLst>
              <a:ext uri="{FF2B5EF4-FFF2-40B4-BE49-F238E27FC236}">
                <a16:creationId xmlns:a16="http://schemas.microsoft.com/office/drawing/2014/main" id="{8C5834BD-4A87-4374-BB82-CC9CE05934FD}"/>
              </a:ext>
            </a:extLst>
          </p:cNvPr>
          <p:cNvSpPr txBox="1"/>
          <p:nvPr/>
        </p:nvSpPr>
        <p:spPr>
          <a:xfrm>
            <a:off x="2822243" y="2280481"/>
            <a:ext cx="26887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err="1">
                <a:ln>
                  <a:noFill/>
                </a:ln>
                <a:solidFill>
                  <a:prstClr val="black"/>
                </a:solidFill>
                <a:effectLst/>
                <a:uLnTx/>
                <a:uFillTx/>
                <a:latin typeface="Cavolini" panose="03000502040302020204" pitchFamily="66" charset="0"/>
                <a:ea typeface="游ゴシック" panose="020B0400000000000000" pitchFamily="50" charset="-128"/>
                <a:cs typeface="Cavolini" panose="03000502040302020204" pitchFamily="66" charset="0"/>
              </a:rPr>
              <a:t>pa</a:t>
            </a:r>
            <a:r>
              <a:rPr kumimoji="1" lang="en-US" altLang="ja-JP" sz="4000" b="1" i="0" u="none" strike="noStrike" kern="1200" cap="none" spc="0" normalizeH="0" baseline="0" noProof="0" dirty="0" err="1">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rPr>
              <a:t>c</a:t>
            </a:r>
            <a:r>
              <a:rPr lang="en-US" altLang="ja-JP" sz="4000" b="1" dirty="0">
                <a:solidFill>
                  <a:srgbClr val="FF0000"/>
                </a:solidFill>
                <a:latin typeface="Cavolini" panose="03000502040302020204" pitchFamily="66" charset="0"/>
                <a:ea typeface="游ゴシック" panose="020B0400000000000000" pitchFamily="50" charset="-128"/>
                <a:cs typeface="Cavolini" panose="03000502040302020204" pitchFamily="66" charset="0"/>
              </a:rPr>
              <a:t>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31" name="テキスト ボックス 30">
            <a:extLst>
              <a:ext uri="{FF2B5EF4-FFF2-40B4-BE49-F238E27FC236}">
                <a16:creationId xmlns:a16="http://schemas.microsoft.com/office/drawing/2014/main" id="{BAA481FE-7163-4E36-83F1-651123847F1A}"/>
              </a:ext>
            </a:extLst>
          </p:cNvPr>
          <p:cNvSpPr txBox="1"/>
          <p:nvPr/>
        </p:nvSpPr>
        <p:spPr>
          <a:xfrm>
            <a:off x="1492430" y="2334348"/>
            <a:ext cx="19619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solidFill>
                  <a:prstClr val="black"/>
                </a:solidFill>
                <a:latin typeface="Cavolini" panose="03000502040302020204" pitchFamily="66" charset="0"/>
                <a:ea typeface="游ゴシック" panose="020B0400000000000000" pitchFamily="50" charset="-128"/>
                <a:cs typeface="Cavolini" panose="03000502040302020204" pitchFamily="66" charset="0"/>
              </a:rPr>
              <a:t>li</a:t>
            </a:r>
            <a:r>
              <a:rPr lang="en-US" altLang="ja-JP" sz="4000" b="1" dirty="0">
                <a:solidFill>
                  <a:srgbClr val="FF0000"/>
                </a:solidFill>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37" name="テキスト ボックス 36">
            <a:extLst>
              <a:ext uri="{FF2B5EF4-FFF2-40B4-BE49-F238E27FC236}">
                <a16:creationId xmlns:a16="http://schemas.microsoft.com/office/drawing/2014/main" id="{370F08C1-DA34-4669-8566-5974891D8EC9}"/>
              </a:ext>
            </a:extLst>
          </p:cNvPr>
          <p:cNvSpPr txBox="1"/>
          <p:nvPr/>
        </p:nvSpPr>
        <p:spPr>
          <a:xfrm>
            <a:off x="6608413" y="2274962"/>
            <a:ext cx="20182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Cavolini" panose="03000502040302020204" pitchFamily="66" charset="0"/>
                <a:ea typeface="游ゴシック" panose="020B0400000000000000" pitchFamily="50" charset="-128"/>
                <a:cs typeface="Cavolini" panose="03000502040302020204" pitchFamily="66" charset="0"/>
              </a:rPr>
              <a:t>lu</a:t>
            </a:r>
            <a:r>
              <a:rPr kumimoji="1" lang="en-US" altLang="ja-JP"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21" name="テキスト ボックス 20">
            <a:extLst>
              <a:ext uri="{FF2B5EF4-FFF2-40B4-BE49-F238E27FC236}">
                <a16:creationId xmlns:a16="http://schemas.microsoft.com/office/drawing/2014/main" id="{C096C617-4B65-4BCE-A828-6563306DF3F5}"/>
              </a:ext>
            </a:extLst>
          </p:cNvPr>
          <p:cNvSpPr txBox="1"/>
          <p:nvPr/>
        </p:nvSpPr>
        <p:spPr>
          <a:xfrm>
            <a:off x="6392908" y="4380265"/>
            <a:ext cx="20182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Cavolini" panose="03000502040302020204" pitchFamily="66" charset="0"/>
                <a:ea typeface="游ゴシック" panose="020B0400000000000000" pitchFamily="50" charset="-128"/>
                <a:cs typeface="Cavolini" panose="03000502040302020204" pitchFamily="66" charset="0"/>
              </a:rPr>
              <a:t>blo</a:t>
            </a:r>
            <a:r>
              <a:rPr kumimoji="1" lang="en-US" altLang="ja-JP"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30" name="テキスト ボックス 29">
            <a:extLst>
              <a:ext uri="{FF2B5EF4-FFF2-40B4-BE49-F238E27FC236}">
                <a16:creationId xmlns:a16="http://schemas.microsoft.com/office/drawing/2014/main" id="{8D8EA2E2-FD77-43D3-B099-DD34FDF9C513}"/>
              </a:ext>
            </a:extLst>
          </p:cNvPr>
          <p:cNvSpPr txBox="1"/>
          <p:nvPr/>
        </p:nvSpPr>
        <p:spPr>
          <a:xfrm>
            <a:off x="5815059" y="73263"/>
            <a:ext cx="26887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solidFill>
                  <a:prstClr val="black"/>
                </a:solidFill>
                <a:latin typeface="Cavolini" panose="03000502040302020204" pitchFamily="66" charset="0"/>
                <a:ea typeface="游ゴシック" panose="020B0400000000000000" pitchFamily="50" charset="-128"/>
                <a:cs typeface="Cavolini" panose="03000502040302020204" pitchFamily="66" charset="0"/>
              </a:rPr>
              <a:t>pe</a:t>
            </a:r>
            <a:r>
              <a:rPr lang="en-US" altLang="ja-JP" sz="4000" b="1" dirty="0">
                <a:solidFill>
                  <a:srgbClr val="FF0000"/>
                </a:solidFill>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32" name="テキスト ボックス 31">
            <a:extLst>
              <a:ext uri="{FF2B5EF4-FFF2-40B4-BE49-F238E27FC236}">
                <a16:creationId xmlns:a16="http://schemas.microsoft.com/office/drawing/2014/main" id="{66F0421B-3E21-4267-B8CA-40C6062858CE}"/>
              </a:ext>
            </a:extLst>
          </p:cNvPr>
          <p:cNvSpPr txBox="1"/>
          <p:nvPr/>
        </p:nvSpPr>
        <p:spPr>
          <a:xfrm>
            <a:off x="3843121" y="138509"/>
            <a:ext cx="26887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Cavolini" panose="03000502040302020204" pitchFamily="66" charset="0"/>
                <a:ea typeface="游ゴシック" panose="020B0400000000000000" pitchFamily="50" charset="-128"/>
                <a:cs typeface="Cavolini" panose="03000502040302020204" pitchFamily="66" charset="0"/>
              </a:rPr>
              <a:t>bri</a:t>
            </a:r>
            <a:r>
              <a:rPr kumimoji="1" lang="en-US" altLang="ja-JP"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sp>
        <p:nvSpPr>
          <p:cNvPr id="25" name="テキスト ボックス 24">
            <a:extLst>
              <a:ext uri="{FF2B5EF4-FFF2-40B4-BE49-F238E27FC236}">
                <a16:creationId xmlns:a16="http://schemas.microsoft.com/office/drawing/2014/main" id="{190017CF-2CC5-4D59-B7B8-0F2DAAF8D55B}"/>
              </a:ext>
            </a:extLst>
          </p:cNvPr>
          <p:cNvSpPr txBox="1"/>
          <p:nvPr/>
        </p:nvSpPr>
        <p:spPr>
          <a:xfrm>
            <a:off x="134445" y="2332659"/>
            <a:ext cx="16839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4000" b="1" dirty="0">
                <a:solidFill>
                  <a:prstClr val="black"/>
                </a:solidFill>
                <a:latin typeface="Cavolini" panose="03000502040302020204" pitchFamily="66" charset="0"/>
                <a:ea typeface="游ゴシック" panose="020B0400000000000000" pitchFamily="50" charset="-128"/>
                <a:cs typeface="Cavolini" panose="03000502040302020204" pitchFamily="66" charset="0"/>
              </a:rPr>
              <a:t>du</a:t>
            </a:r>
            <a:r>
              <a:rPr lang="en-US" altLang="ja-JP" sz="4000" b="1" dirty="0">
                <a:solidFill>
                  <a:srgbClr val="FF0000"/>
                </a:solidFill>
                <a:latin typeface="Cavolini" panose="03000502040302020204" pitchFamily="66" charset="0"/>
                <a:ea typeface="游ゴシック" panose="020B0400000000000000" pitchFamily="50" charset="-128"/>
                <a:cs typeface="Cavolini" panose="03000502040302020204" pitchFamily="66" charset="0"/>
              </a:rPr>
              <a:t>ck</a:t>
            </a:r>
            <a:endParaRPr kumimoji="1" lang="ja-JP" altLang="en-US" sz="4000" b="1" i="0" u="none" strike="noStrike" kern="1200" cap="none" spc="0" normalizeH="0" baseline="0" noProof="0" dirty="0">
              <a:ln>
                <a:noFill/>
              </a:ln>
              <a:solidFill>
                <a:srgbClr val="FF0000"/>
              </a:solidFill>
              <a:effectLst/>
              <a:uLnTx/>
              <a:uFillTx/>
              <a:latin typeface="Cavolini" panose="03000502040302020204" pitchFamily="66" charset="0"/>
              <a:ea typeface="游ゴシック" panose="020B0400000000000000" pitchFamily="50" charset="-128"/>
              <a:cs typeface="Cavolini" panose="03000502040302020204" pitchFamily="66" charset="0"/>
            </a:endParaRPr>
          </a:p>
        </p:txBody>
      </p:sp>
      <p:pic>
        <p:nvPicPr>
          <p:cNvPr id="2" name="図 1">
            <a:extLst>
              <a:ext uri="{FF2B5EF4-FFF2-40B4-BE49-F238E27FC236}">
                <a16:creationId xmlns:a16="http://schemas.microsoft.com/office/drawing/2014/main" id="{BFBE9C5C-7CFA-4F8D-A90E-850F56B8D888}"/>
              </a:ext>
            </a:extLst>
          </p:cNvPr>
          <p:cNvPicPr>
            <a:picLocks noChangeAspect="1"/>
          </p:cNvPicPr>
          <p:nvPr/>
        </p:nvPicPr>
        <p:blipFill>
          <a:blip r:embed="rId2"/>
          <a:stretch>
            <a:fillRect/>
          </a:stretch>
        </p:blipFill>
        <p:spPr>
          <a:xfrm>
            <a:off x="404597" y="2981664"/>
            <a:ext cx="1087833" cy="1274746"/>
          </a:xfrm>
          <a:prstGeom prst="rect">
            <a:avLst/>
          </a:prstGeom>
        </p:spPr>
      </p:pic>
      <p:pic>
        <p:nvPicPr>
          <p:cNvPr id="8" name="図 7">
            <a:extLst>
              <a:ext uri="{FF2B5EF4-FFF2-40B4-BE49-F238E27FC236}">
                <a16:creationId xmlns:a16="http://schemas.microsoft.com/office/drawing/2014/main" id="{0B9427FC-B5D0-4666-852C-B3FD47DD3D3E}"/>
              </a:ext>
            </a:extLst>
          </p:cNvPr>
          <p:cNvPicPr>
            <a:picLocks noChangeAspect="1"/>
          </p:cNvPicPr>
          <p:nvPr/>
        </p:nvPicPr>
        <p:blipFill>
          <a:blip r:embed="rId3"/>
          <a:stretch>
            <a:fillRect/>
          </a:stretch>
        </p:blipFill>
        <p:spPr>
          <a:xfrm>
            <a:off x="5236948" y="3210569"/>
            <a:ext cx="1402202" cy="816935"/>
          </a:xfrm>
          <a:prstGeom prst="rect">
            <a:avLst/>
          </a:prstGeom>
        </p:spPr>
      </p:pic>
      <p:pic>
        <p:nvPicPr>
          <p:cNvPr id="11" name="図 10">
            <a:extLst>
              <a:ext uri="{FF2B5EF4-FFF2-40B4-BE49-F238E27FC236}">
                <a16:creationId xmlns:a16="http://schemas.microsoft.com/office/drawing/2014/main" id="{58FAFC00-6D1F-4352-BC52-E01117665A8F}"/>
              </a:ext>
            </a:extLst>
          </p:cNvPr>
          <p:cNvPicPr>
            <a:picLocks noChangeAspect="1"/>
          </p:cNvPicPr>
          <p:nvPr/>
        </p:nvPicPr>
        <p:blipFill>
          <a:blip r:embed="rId4"/>
          <a:stretch>
            <a:fillRect/>
          </a:stretch>
        </p:blipFill>
        <p:spPr>
          <a:xfrm>
            <a:off x="1818383" y="3110452"/>
            <a:ext cx="1159309" cy="1156015"/>
          </a:xfrm>
          <a:prstGeom prst="rect">
            <a:avLst/>
          </a:prstGeom>
        </p:spPr>
      </p:pic>
      <p:pic>
        <p:nvPicPr>
          <p:cNvPr id="14" name="図 13">
            <a:extLst>
              <a:ext uri="{FF2B5EF4-FFF2-40B4-BE49-F238E27FC236}">
                <a16:creationId xmlns:a16="http://schemas.microsoft.com/office/drawing/2014/main" id="{77B21DC2-6D0A-44BB-8C51-D99036B63370}"/>
              </a:ext>
            </a:extLst>
          </p:cNvPr>
          <p:cNvPicPr>
            <a:picLocks noChangeAspect="1"/>
          </p:cNvPicPr>
          <p:nvPr/>
        </p:nvPicPr>
        <p:blipFill>
          <a:blip r:embed="rId5"/>
          <a:stretch>
            <a:fillRect/>
          </a:stretch>
        </p:blipFill>
        <p:spPr>
          <a:xfrm>
            <a:off x="493372" y="5212006"/>
            <a:ext cx="1159309" cy="1231500"/>
          </a:xfrm>
          <a:prstGeom prst="rect">
            <a:avLst/>
          </a:prstGeom>
        </p:spPr>
      </p:pic>
      <p:pic>
        <p:nvPicPr>
          <p:cNvPr id="16" name="図 15">
            <a:extLst>
              <a:ext uri="{FF2B5EF4-FFF2-40B4-BE49-F238E27FC236}">
                <a16:creationId xmlns:a16="http://schemas.microsoft.com/office/drawing/2014/main" id="{CAC811BD-F494-4B8C-8976-79C893136CF0}"/>
              </a:ext>
            </a:extLst>
          </p:cNvPr>
          <p:cNvPicPr>
            <a:picLocks noChangeAspect="1"/>
          </p:cNvPicPr>
          <p:nvPr/>
        </p:nvPicPr>
        <p:blipFill>
          <a:blip r:embed="rId6"/>
          <a:stretch>
            <a:fillRect/>
          </a:stretch>
        </p:blipFill>
        <p:spPr>
          <a:xfrm>
            <a:off x="4197001" y="911641"/>
            <a:ext cx="2222284" cy="980667"/>
          </a:xfrm>
          <a:prstGeom prst="rect">
            <a:avLst/>
          </a:prstGeom>
        </p:spPr>
      </p:pic>
      <p:pic>
        <p:nvPicPr>
          <p:cNvPr id="19" name="図 18">
            <a:extLst>
              <a:ext uri="{FF2B5EF4-FFF2-40B4-BE49-F238E27FC236}">
                <a16:creationId xmlns:a16="http://schemas.microsoft.com/office/drawing/2014/main" id="{431F1AE1-3532-49C8-B75E-5B84E377A278}"/>
              </a:ext>
            </a:extLst>
          </p:cNvPr>
          <p:cNvPicPr>
            <a:picLocks noChangeAspect="1"/>
          </p:cNvPicPr>
          <p:nvPr/>
        </p:nvPicPr>
        <p:blipFill>
          <a:blip r:embed="rId7"/>
          <a:stretch>
            <a:fillRect/>
          </a:stretch>
        </p:blipFill>
        <p:spPr>
          <a:xfrm>
            <a:off x="3546173" y="2946028"/>
            <a:ext cx="1120997" cy="1484861"/>
          </a:xfrm>
          <a:prstGeom prst="rect">
            <a:avLst/>
          </a:prstGeom>
        </p:spPr>
      </p:pic>
      <p:pic>
        <p:nvPicPr>
          <p:cNvPr id="20" name="図 19">
            <a:extLst>
              <a:ext uri="{FF2B5EF4-FFF2-40B4-BE49-F238E27FC236}">
                <a16:creationId xmlns:a16="http://schemas.microsoft.com/office/drawing/2014/main" id="{FF158597-AC0F-4DE8-A7AD-EC6F4A0289B3}"/>
              </a:ext>
            </a:extLst>
          </p:cNvPr>
          <p:cNvPicPr>
            <a:picLocks noChangeAspect="1"/>
          </p:cNvPicPr>
          <p:nvPr/>
        </p:nvPicPr>
        <p:blipFill>
          <a:blip r:embed="rId8"/>
          <a:stretch>
            <a:fillRect/>
          </a:stretch>
        </p:blipFill>
        <p:spPr>
          <a:xfrm>
            <a:off x="6437355" y="834943"/>
            <a:ext cx="1590290" cy="1196654"/>
          </a:xfrm>
          <a:prstGeom prst="rect">
            <a:avLst/>
          </a:prstGeom>
        </p:spPr>
      </p:pic>
      <p:pic>
        <p:nvPicPr>
          <p:cNvPr id="22" name="図 21">
            <a:extLst>
              <a:ext uri="{FF2B5EF4-FFF2-40B4-BE49-F238E27FC236}">
                <a16:creationId xmlns:a16="http://schemas.microsoft.com/office/drawing/2014/main" id="{60E1A2A0-AF1D-42D7-AD66-32154AD28A60}"/>
              </a:ext>
            </a:extLst>
          </p:cNvPr>
          <p:cNvPicPr>
            <a:picLocks noChangeAspect="1"/>
          </p:cNvPicPr>
          <p:nvPr/>
        </p:nvPicPr>
        <p:blipFill>
          <a:blip r:embed="rId9"/>
          <a:stretch>
            <a:fillRect/>
          </a:stretch>
        </p:blipFill>
        <p:spPr>
          <a:xfrm>
            <a:off x="6684356" y="5088151"/>
            <a:ext cx="1521302" cy="1556376"/>
          </a:xfrm>
          <a:prstGeom prst="rect">
            <a:avLst/>
          </a:prstGeom>
        </p:spPr>
      </p:pic>
      <p:pic>
        <p:nvPicPr>
          <p:cNvPr id="24" name="図 23">
            <a:extLst>
              <a:ext uri="{FF2B5EF4-FFF2-40B4-BE49-F238E27FC236}">
                <a16:creationId xmlns:a16="http://schemas.microsoft.com/office/drawing/2014/main" id="{E4B840FD-428A-4021-B5A8-A2B6B9E85CB4}"/>
              </a:ext>
            </a:extLst>
          </p:cNvPr>
          <p:cNvPicPr>
            <a:picLocks noChangeAspect="1"/>
          </p:cNvPicPr>
          <p:nvPr/>
        </p:nvPicPr>
        <p:blipFill>
          <a:blip r:embed="rId10"/>
          <a:stretch>
            <a:fillRect/>
          </a:stretch>
        </p:blipFill>
        <p:spPr>
          <a:xfrm>
            <a:off x="2373092" y="824174"/>
            <a:ext cx="1234858" cy="1333793"/>
          </a:xfrm>
          <a:prstGeom prst="rect">
            <a:avLst/>
          </a:prstGeom>
        </p:spPr>
      </p:pic>
      <p:pic>
        <p:nvPicPr>
          <p:cNvPr id="28" name="図 27">
            <a:extLst>
              <a:ext uri="{FF2B5EF4-FFF2-40B4-BE49-F238E27FC236}">
                <a16:creationId xmlns:a16="http://schemas.microsoft.com/office/drawing/2014/main" id="{81808636-EED9-4F47-8ABF-76AE8752B539}"/>
              </a:ext>
            </a:extLst>
          </p:cNvPr>
          <p:cNvPicPr>
            <a:picLocks noChangeAspect="1"/>
          </p:cNvPicPr>
          <p:nvPr/>
        </p:nvPicPr>
        <p:blipFill>
          <a:blip r:embed="rId11"/>
          <a:stretch>
            <a:fillRect/>
          </a:stretch>
        </p:blipFill>
        <p:spPr>
          <a:xfrm>
            <a:off x="6884446" y="2935697"/>
            <a:ext cx="1280771" cy="1366677"/>
          </a:xfrm>
          <a:prstGeom prst="rect">
            <a:avLst/>
          </a:prstGeom>
        </p:spPr>
      </p:pic>
      <p:pic>
        <p:nvPicPr>
          <p:cNvPr id="35" name="図 34">
            <a:extLst>
              <a:ext uri="{FF2B5EF4-FFF2-40B4-BE49-F238E27FC236}">
                <a16:creationId xmlns:a16="http://schemas.microsoft.com/office/drawing/2014/main" id="{3142B679-4825-42AC-B955-E4C34AB4C7FE}"/>
              </a:ext>
            </a:extLst>
          </p:cNvPr>
          <p:cNvPicPr>
            <a:picLocks noChangeAspect="1"/>
          </p:cNvPicPr>
          <p:nvPr/>
        </p:nvPicPr>
        <p:blipFill>
          <a:blip r:embed="rId12"/>
          <a:stretch>
            <a:fillRect/>
          </a:stretch>
        </p:blipFill>
        <p:spPr>
          <a:xfrm>
            <a:off x="2764317" y="5189624"/>
            <a:ext cx="2865368" cy="1353429"/>
          </a:xfrm>
          <a:prstGeom prst="rect">
            <a:avLst/>
          </a:prstGeom>
        </p:spPr>
      </p:pic>
      <p:pic>
        <p:nvPicPr>
          <p:cNvPr id="36" name="図 35">
            <a:extLst>
              <a:ext uri="{FF2B5EF4-FFF2-40B4-BE49-F238E27FC236}">
                <a16:creationId xmlns:a16="http://schemas.microsoft.com/office/drawing/2014/main" id="{5A03D594-BA84-4729-A0B0-D774431E5CFE}"/>
              </a:ext>
            </a:extLst>
          </p:cNvPr>
          <p:cNvPicPr>
            <a:picLocks noChangeAspect="1"/>
          </p:cNvPicPr>
          <p:nvPr/>
        </p:nvPicPr>
        <p:blipFill>
          <a:blip r:embed="rId13"/>
          <a:stretch>
            <a:fillRect/>
          </a:stretch>
        </p:blipFill>
        <p:spPr>
          <a:xfrm>
            <a:off x="214404" y="675601"/>
            <a:ext cx="1642147" cy="1452746"/>
          </a:xfrm>
          <a:prstGeom prst="rect">
            <a:avLst/>
          </a:prstGeom>
        </p:spPr>
      </p:pic>
    </p:spTree>
    <p:extLst>
      <p:ext uri="{BB962C8B-B14F-4D97-AF65-F5344CB8AC3E}">
        <p14:creationId xmlns:p14="http://schemas.microsoft.com/office/powerpoint/2010/main" val="1167892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7E31475-7B6E-456A-A802-35B346783F8C}"/>
              </a:ext>
            </a:extLst>
          </p:cNvPr>
          <p:cNvSpPr txBox="1"/>
          <p:nvPr/>
        </p:nvSpPr>
        <p:spPr>
          <a:xfrm>
            <a:off x="5750560" y="2972679"/>
            <a:ext cx="5783558"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ja-JP" sz="10000" dirty="0">
                <a:latin typeface="Aharoni" panose="02010803020104030203" pitchFamily="2" charset="-79"/>
                <a:ea typeface="+mj-ea"/>
                <a:cs typeface="Aharoni" panose="02010803020104030203" pitchFamily="2" charset="-79"/>
              </a:rPr>
              <a:t>D</a:t>
            </a:r>
            <a:r>
              <a:rPr kumimoji="1" lang="en-US" altLang="ja-JP" sz="10000" dirty="0">
                <a:latin typeface="Aharoni" panose="02010803020104030203" pitchFamily="2" charset="-79"/>
                <a:ea typeface="+mj-ea"/>
                <a:cs typeface="Aharoni" panose="02010803020104030203" pitchFamily="2" charset="-79"/>
              </a:rPr>
              <a:t>ictation</a:t>
            </a:r>
          </a:p>
        </p:txBody>
      </p:sp>
      <p:sp>
        <p:nvSpPr>
          <p:cNvPr id="8"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図 2">
            <a:extLst>
              <a:ext uri="{FF2B5EF4-FFF2-40B4-BE49-F238E27FC236}">
                <a16:creationId xmlns:a16="http://schemas.microsoft.com/office/drawing/2014/main" id="{356FE62C-12CE-4D62-A606-6A35F7B73270}"/>
              </a:ext>
            </a:extLst>
          </p:cNvPr>
          <p:cNvPicPr>
            <a:picLocks noChangeAspect="1"/>
          </p:cNvPicPr>
          <p:nvPr/>
        </p:nvPicPr>
        <p:blipFill rotWithShape="1">
          <a:blip r:embed="rId2"/>
          <a:srcRect l="10435" r="3634"/>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988132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2031325"/>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r>
              <a:rPr lang="en-US" altLang="ja-JP" sz="5400" dirty="0">
                <a:latin typeface="Cavolini" panose="03000502040302020204" pitchFamily="66" charset="0"/>
                <a:cs typeface="Cavolini" panose="03000502040302020204" pitchFamily="66" charset="0"/>
              </a:rPr>
              <a:t> run</a:t>
            </a:r>
          </a:p>
          <a:p>
            <a:pPr marL="342900" indent="-342900">
              <a:buAutoNum type="arabicPeriod"/>
            </a:pPr>
            <a:endParaRPr kumimoji="1" lang="ja-JP" altLang="en-US" dirty="0"/>
          </a:p>
        </p:txBody>
      </p:sp>
    </p:spTree>
    <p:extLst>
      <p:ext uri="{BB962C8B-B14F-4D97-AF65-F5344CB8AC3E}">
        <p14:creationId xmlns:p14="http://schemas.microsoft.com/office/powerpoint/2010/main" val="1871162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317B5A-8217-497D-9A53-1C83C047B7CB}"/>
              </a:ext>
            </a:extLst>
          </p:cNvPr>
          <p:cNvSpPr txBox="1"/>
          <p:nvPr/>
        </p:nvSpPr>
        <p:spPr>
          <a:xfrm>
            <a:off x="704850" y="385154"/>
            <a:ext cx="11201718" cy="2025042"/>
          </a:xfrm>
          <a:prstGeom prst="rect">
            <a:avLst/>
          </a:prstGeom>
          <a:noFill/>
        </p:spPr>
        <p:txBody>
          <a:bodyPr wrap="square" rtlCol="0">
            <a:spAutoFit/>
          </a:bodyPr>
          <a:lstStyle/>
          <a:p>
            <a:pPr marL="342900" indent="-342900">
              <a:lnSpc>
                <a:spcPct val="150000"/>
              </a:lnSpc>
              <a:buAutoNum type="arabicPeriod"/>
            </a:pPr>
            <a:r>
              <a:rPr kumimoji="1" lang="en-US" altLang="ja-JP" sz="4400" b="1" dirty="0">
                <a:latin typeface="Cavolini" panose="03000502040302020204" pitchFamily="66" charset="0"/>
                <a:cs typeface="Cavolini" panose="03000502040302020204" pitchFamily="66" charset="0"/>
              </a:rPr>
              <a:t>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a:t>
            </a:r>
            <a:endParaRPr kumimoji="1"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r>
              <a:rPr lang="en-US" altLang="ja-JP" sz="4400" b="1" dirty="0">
                <a:latin typeface="Cavolini" panose="03000502040302020204" pitchFamily="66" charset="0"/>
                <a:cs typeface="Cavolini" panose="03000502040302020204" pitchFamily="66" charset="0"/>
              </a:rPr>
              <a:t>			</a:t>
            </a:r>
            <a:endParaRPr lang="en-US" altLang="ja-JP" sz="4400" b="1" dirty="0">
              <a:solidFill>
                <a:srgbClr val="FF0000"/>
              </a:solidFill>
              <a:latin typeface="Cavolini" panose="03000502040302020204" pitchFamily="66" charset="0"/>
              <a:cs typeface="Cavolini" panose="03000502040302020204" pitchFamily="66" charset="0"/>
            </a:endParaRPr>
          </a:p>
        </p:txBody>
      </p:sp>
      <p:pic>
        <p:nvPicPr>
          <p:cNvPr id="6" name="Picture 6" descr="白い背景の上の学校のバッグを持つ少年のイラストのイラスト素材 ...">
            <a:extLst>
              <a:ext uri="{FF2B5EF4-FFF2-40B4-BE49-F238E27FC236}">
                <a16:creationId xmlns:a16="http://schemas.microsoft.com/office/drawing/2014/main" id="{C12275AE-65D4-439B-B449-4C0E1FA69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680" y="1938250"/>
            <a:ext cx="3298639" cy="438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58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317B5A-8217-497D-9A53-1C83C047B7CB}"/>
              </a:ext>
            </a:extLst>
          </p:cNvPr>
          <p:cNvSpPr txBox="1"/>
          <p:nvPr/>
        </p:nvSpPr>
        <p:spPr>
          <a:xfrm>
            <a:off x="704850" y="385154"/>
            <a:ext cx="11201718" cy="2025042"/>
          </a:xfrm>
          <a:prstGeom prst="rect">
            <a:avLst/>
          </a:prstGeom>
          <a:noFill/>
        </p:spPr>
        <p:txBody>
          <a:bodyPr wrap="square" rtlCol="0">
            <a:spAutoFit/>
          </a:bodyPr>
          <a:lstStyle/>
          <a:p>
            <a:pPr marL="342900" indent="-342900">
              <a:lnSpc>
                <a:spcPct val="150000"/>
              </a:lnSpc>
              <a:buAutoNum type="arabicPeriod"/>
            </a:pPr>
            <a:r>
              <a:rPr kumimoji="1" lang="en-US" altLang="ja-JP" sz="4400" b="1" dirty="0">
                <a:latin typeface="Cavolini" panose="03000502040302020204" pitchFamily="66" charset="0"/>
                <a:cs typeface="Cavolini" panose="03000502040302020204" pitchFamily="66" charset="0"/>
              </a:rPr>
              <a:t>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2. </a:t>
            </a:r>
            <a:r>
              <a:rPr lang="en-US" altLang="ja-JP" sz="4400" b="1" dirty="0">
                <a:latin typeface="Cavolini" panose="03000502040302020204" pitchFamily="66" charset="0"/>
                <a:cs typeface="Cavolini" panose="03000502040302020204" pitchFamily="66" charset="0"/>
              </a:rPr>
              <a:t>lu</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solidFill>
                  <a:srgbClr val="FF0000"/>
                </a:solidFill>
                <a:latin typeface="Cavolini" panose="03000502040302020204" pitchFamily="66" charset="0"/>
                <a:cs typeface="Cavolini" panose="03000502040302020204" pitchFamily="66" charset="0"/>
              </a:rPr>
              <a:t> </a:t>
            </a:r>
            <a:r>
              <a:rPr kumimoji="1" lang="en-US" altLang="ja-JP" sz="4400" b="1" dirty="0">
                <a:latin typeface="Cavolini" panose="03000502040302020204" pitchFamily="66" charset="0"/>
                <a:cs typeface="Cavolini" panose="03000502040302020204" pitchFamily="66" charset="0"/>
              </a:rPr>
              <a:t>		</a:t>
            </a:r>
            <a:endParaRPr kumimoji="1"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r>
              <a:rPr lang="en-US" altLang="ja-JP" sz="4400" b="1" dirty="0">
                <a:latin typeface="Cavolini" panose="03000502040302020204" pitchFamily="66" charset="0"/>
                <a:cs typeface="Cavolini" panose="03000502040302020204" pitchFamily="66" charset="0"/>
              </a:rPr>
              <a:t>			</a:t>
            </a:r>
            <a:endParaRPr lang="en-US" altLang="ja-JP" sz="4400" b="1" dirty="0">
              <a:solidFill>
                <a:srgbClr val="FF0000"/>
              </a:solidFill>
              <a:latin typeface="Cavolini" panose="03000502040302020204" pitchFamily="66" charset="0"/>
              <a:cs typeface="Cavolini" panose="03000502040302020204" pitchFamily="66" charset="0"/>
            </a:endParaRPr>
          </a:p>
        </p:txBody>
      </p:sp>
      <p:pic>
        <p:nvPicPr>
          <p:cNvPr id="4" name="Picture 20" descr="Gate Exam 2018 Self Study Tips - Wishes Best Of Luck Clipart ...">
            <a:extLst>
              <a:ext uri="{FF2B5EF4-FFF2-40B4-BE49-F238E27FC236}">
                <a16:creationId xmlns:a16="http://schemas.microsoft.com/office/drawing/2014/main" id="{2FBD0E29-8F4A-477E-9D7B-9D31126FB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146" y="2682079"/>
            <a:ext cx="3303126" cy="35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84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317B5A-8217-497D-9A53-1C83C047B7CB}"/>
              </a:ext>
            </a:extLst>
          </p:cNvPr>
          <p:cNvSpPr txBox="1"/>
          <p:nvPr/>
        </p:nvSpPr>
        <p:spPr>
          <a:xfrm>
            <a:off x="704850" y="385154"/>
            <a:ext cx="11201718" cy="2025042"/>
          </a:xfrm>
          <a:prstGeom prst="rect">
            <a:avLst/>
          </a:prstGeom>
          <a:noFill/>
        </p:spPr>
        <p:txBody>
          <a:bodyPr wrap="square" rtlCol="0">
            <a:spAutoFit/>
          </a:bodyPr>
          <a:lstStyle/>
          <a:p>
            <a:pPr marL="342900" indent="-342900">
              <a:lnSpc>
                <a:spcPct val="150000"/>
              </a:lnSpc>
              <a:buAutoNum type="arabicPeriod"/>
            </a:pPr>
            <a:r>
              <a:rPr kumimoji="1" lang="en-US" altLang="ja-JP" sz="4400" b="1" dirty="0">
                <a:latin typeface="Cavolini" panose="03000502040302020204" pitchFamily="66" charset="0"/>
                <a:cs typeface="Cavolini" panose="03000502040302020204" pitchFamily="66" charset="0"/>
              </a:rPr>
              <a:t>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2. </a:t>
            </a:r>
            <a:r>
              <a:rPr lang="en-US" altLang="ja-JP" sz="4400" b="1" dirty="0">
                <a:latin typeface="Cavolini" panose="03000502040302020204" pitchFamily="66" charset="0"/>
                <a:cs typeface="Cavolini" panose="03000502040302020204" pitchFamily="66" charset="0"/>
              </a:rPr>
              <a:t>lu</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solidFill>
                  <a:srgbClr val="FF0000"/>
                </a:solidFill>
                <a:latin typeface="Cavolini" panose="03000502040302020204" pitchFamily="66" charset="0"/>
                <a:cs typeface="Cavolini" panose="03000502040302020204" pitchFamily="66" charset="0"/>
              </a:rPr>
              <a:t> </a:t>
            </a:r>
            <a:r>
              <a:rPr kumimoji="1" lang="en-US" altLang="ja-JP" sz="4400" b="1" dirty="0">
                <a:latin typeface="Cavolini" panose="03000502040302020204" pitchFamily="66" charset="0"/>
                <a:cs typeface="Cavolini" panose="03000502040302020204" pitchFamily="66" charset="0"/>
              </a:rPr>
              <a:t>		3. </a:t>
            </a:r>
            <a:r>
              <a:rPr lang="en-US" altLang="ja-JP" sz="4400" b="1" dirty="0">
                <a:latin typeface="Cavolini" panose="03000502040302020204" pitchFamily="66" charset="0"/>
                <a:cs typeface="Cavolini" panose="03000502040302020204" pitchFamily="66" charset="0"/>
              </a:rPr>
              <a:t>pe</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a:t>
            </a:r>
            <a:endParaRPr kumimoji="1"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r>
              <a:rPr lang="en-US" altLang="ja-JP" sz="4400" b="1" dirty="0">
                <a:latin typeface="Cavolini" panose="03000502040302020204" pitchFamily="66" charset="0"/>
                <a:cs typeface="Cavolini" panose="03000502040302020204" pitchFamily="66" charset="0"/>
              </a:rPr>
              <a:t>			</a:t>
            </a:r>
            <a:endParaRPr lang="en-US" altLang="ja-JP" sz="4400" b="1" dirty="0">
              <a:solidFill>
                <a:srgbClr val="FF0000"/>
              </a:solidFill>
              <a:latin typeface="Cavolini" panose="03000502040302020204" pitchFamily="66" charset="0"/>
              <a:cs typeface="Cavolini" panose="03000502040302020204" pitchFamily="66" charset="0"/>
            </a:endParaRPr>
          </a:p>
        </p:txBody>
      </p:sp>
      <p:pic>
        <p:nvPicPr>
          <p:cNvPr id="4" name="Picture 18" descr="Clip Art: Basic Words: Peck Color Unlabeled I abcteach.com | abcteach">
            <a:extLst>
              <a:ext uri="{FF2B5EF4-FFF2-40B4-BE49-F238E27FC236}">
                <a16:creationId xmlns:a16="http://schemas.microsoft.com/office/drawing/2014/main" id="{EBA199ED-2729-4155-BE0E-050024C9E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124" y="2700845"/>
            <a:ext cx="3851170" cy="289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07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317B5A-8217-497D-9A53-1C83C047B7CB}"/>
              </a:ext>
            </a:extLst>
          </p:cNvPr>
          <p:cNvSpPr txBox="1"/>
          <p:nvPr/>
        </p:nvSpPr>
        <p:spPr>
          <a:xfrm>
            <a:off x="704850" y="385154"/>
            <a:ext cx="11201718" cy="2025042"/>
          </a:xfrm>
          <a:prstGeom prst="rect">
            <a:avLst/>
          </a:prstGeom>
          <a:noFill/>
        </p:spPr>
        <p:txBody>
          <a:bodyPr wrap="square" rtlCol="0">
            <a:spAutoFit/>
          </a:bodyPr>
          <a:lstStyle/>
          <a:p>
            <a:pPr marL="342900" indent="-342900">
              <a:lnSpc>
                <a:spcPct val="150000"/>
              </a:lnSpc>
              <a:buAutoNum type="arabicPeriod"/>
            </a:pPr>
            <a:r>
              <a:rPr kumimoji="1" lang="en-US" altLang="ja-JP" sz="4400" b="1" dirty="0">
                <a:latin typeface="Cavolini" panose="03000502040302020204" pitchFamily="66" charset="0"/>
                <a:cs typeface="Cavolini" panose="03000502040302020204" pitchFamily="66" charset="0"/>
              </a:rPr>
              <a:t>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2. </a:t>
            </a:r>
            <a:r>
              <a:rPr lang="en-US" altLang="ja-JP" sz="4400" b="1" dirty="0">
                <a:latin typeface="Cavolini" panose="03000502040302020204" pitchFamily="66" charset="0"/>
                <a:cs typeface="Cavolini" panose="03000502040302020204" pitchFamily="66" charset="0"/>
              </a:rPr>
              <a:t>lu</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solidFill>
                  <a:srgbClr val="FF0000"/>
                </a:solidFill>
                <a:latin typeface="Cavolini" panose="03000502040302020204" pitchFamily="66" charset="0"/>
                <a:cs typeface="Cavolini" panose="03000502040302020204" pitchFamily="66" charset="0"/>
              </a:rPr>
              <a:t> </a:t>
            </a:r>
            <a:r>
              <a:rPr kumimoji="1" lang="en-US" altLang="ja-JP" sz="4400" b="1" dirty="0">
                <a:latin typeface="Cavolini" panose="03000502040302020204" pitchFamily="66" charset="0"/>
                <a:cs typeface="Cavolini" panose="03000502040302020204" pitchFamily="66" charset="0"/>
              </a:rPr>
              <a:t>		3. </a:t>
            </a:r>
            <a:r>
              <a:rPr lang="en-US" altLang="ja-JP" sz="4400" b="1" dirty="0">
                <a:latin typeface="Cavolini" panose="03000502040302020204" pitchFamily="66" charset="0"/>
                <a:cs typeface="Cavolini" panose="03000502040302020204" pitchFamily="66" charset="0"/>
              </a:rPr>
              <a:t>pe</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a:t>
            </a:r>
            <a:endParaRPr kumimoji="1"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r>
              <a:rPr lang="en-US" altLang="ja-JP" sz="4400" b="1" dirty="0">
                <a:latin typeface="Cavolini" panose="03000502040302020204" pitchFamily="66" charset="0"/>
                <a:cs typeface="Cavolini" panose="03000502040302020204" pitchFamily="66" charset="0"/>
              </a:rPr>
              <a:t>4. bri</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a:t>
            </a:r>
            <a:endParaRPr lang="en-US" altLang="ja-JP" sz="4400" b="1" dirty="0">
              <a:solidFill>
                <a:srgbClr val="FF0000"/>
              </a:solidFill>
              <a:latin typeface="Cavolini" panose="03000502040302020204" pitchFamily="66" charset="0"/>
              <a:cs typeface="Cavolini" panose="03000502040302020204" pitchFamily="66" charset="0"/>
            </a:endParaRPr>
          </a:p>
        </p:txBody>
      </p:sp>
      <p:pic>
        <p:nvPicPr>
          <p:cNvPr id="4" name="Picture 16" descr="Brick Png Image - Transparent Background Brick Clipart, Png ...">
            <a:extLst>
              <a:ext uri="{FF2B5EF4-FFF2-40B4-BE49-F238E27FC236}">
                <a16:creationId xmlns:a16="http://schemas.microsoft.com/office/drawing/2014/main" id="{E6538335-A20F-4709-91BE-82D3F2691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877" y="3435284"/>
            <a:ext cx="4593719" cy="202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82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317B5A-8217-497D-9A53-1C83C047B7CB}"/>
              </a:ext>
            </a:extLst>
          </p:cNvPr>
          <p:cNvSpPr txBox="1"/>
          <p:nvPr/>
        </p:nvSpPr>
        <p:spPr>
          <a:xfrm>
            <a:off x="704850" y="385154"/>
            <a:ext cx="11201718" cy="2025042"/>
          </a:xfrm>
          <a:prstGeom prst="rect">
            <a:avLst/>
          </a:prstGeom>
          <a:noFill/>
        </p:spPr>
        <p:txBody>
          <a:bodyPr wrap="square" rtlCol="0">
            <a:spAutoFit/>
          </a:bodyPr>
          <a:lstStyle/>
          <a:p>
            <a:pPr marL="342900" indent="-342900">
              <a:lnSpc>
                <a:spcPct val="150000"/>
              </a:lnSpc>
              <a:buAutoNum type="arabicPeriod"/>
            </a:pPr>
            <a:r>
              <a:rPr kumimoji="1" lang="en-US" altLang="ja-JP" sz="4400" b="1" dirty="0">
                <a:latin typeface="Cavolini" panose="03000502040302020204" pitchFamily="66" charset="0"/>
                <a:cs typeface="Cavolini" panose="03000502040302020204" pitchFamily="66" charset="0"/>
              </a:rPr>
              <a:t>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2. </a:t>
            </a:r>
            <a:r>
              <a:rPr lang="en-US" altLang="ja-JP" sz="4400" b="1" dirty="0">
                <a:latin typeface="Cavolini" panose="03000502040302020204" pitchFamily="66" charset="0"/>
                <a:cs typeface="Cavolini" panose="03000502040302020204" pitchFamily="66" charset="0"/>
              </a:rPr>
              <a:t>lu</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solidFill>
                  <a:srgbClr val="FF0000"/>
                </a:solidFill>
                <a:latin typeface="Cavolini" panose="03000502040302020204" pitchFamily="66" charset="0"/>
                <a:cs typeface="Cavolini" panose="03000502040302020204" pitchFamily="66" charset="0"/>
              </a:rPr>
              <a:t> </a:t>
            </a:r>
            <a:r>
              <a:rPr kumimoji="1" lang="en-US" altLang="ja-JP" sz="4400" b="1" dirty="0">
                <a:latin typeface="Cavolini" panose="03000502040302020204" pitchFamily="66" charset="0"/>
                <a:cs typeface="Cavolini" panose="03000502040302020204" pitchFamily="66" charset="0"/>
              </a:rPr>
              <a:t>		3. </a:t>
            </a:r>
            <a:r>
              <a:rPr lang="en-US" altLang="ja-JP" sz="4400" b="1" dirty="0">
                <a:latin typeface="Cavolini" panose="03000502040302020204" pitchFamily="66" charset="0"/>
                <a:cs typeface="Cavolini" panose="03000502040302020204" pitchFamily="66" charset="0"/>
              </a:rPr>
              <a:t>pe</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a:t>
            </a:r>
            <a:endParaRPr kumimoji="1"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r>
              <a:rPr lang="en-US" altLang="ja-JP" sz="4400" b="1" dirty="0">
                <a:latin typeface="Cavolini" panose="03000502040302020204" pitchFamily="66" charset="0"/>
                <a:cs typeface="Cavolini" panose="03000502040302020204" pitchFamily="66" charset="0"/>
              </a:rPr>
              <a:t>4. bri</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5. blo</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a:t>
            </a:r>
            <a:endParaRPr lang="en-US" altLang="ja-JP" sz="4400" b="1" dirty="0">
              <a:solidFill>
                <a:srgbClr val="FF0000"/>
              </a:solidFill>
              <a:latin typeface="Cavolini" panose="03000502040302020204" pitchFamily="66" charset="0"/>
              <a:cs typeface="Cavolini" panose="03000502040302020204" pitchFamily="66" charset="0"/>
            </a:endParaRPr>
          </a:p>
        </p:txBody>
      </p:sp>
      <p:pic>
        <p:nvPicPr>
          <p:cNvPr id="4" name="Picture 8" descr="Colored Building Blocks Free Png And Vector - Building Blocks Png ...">
            <a:extLst>
              <a:ext uri="{FF2B5EF4-FFF2-40B4-BE49-F238E27FC236}">
                <a16:creationId xmlns:a16="http://schemas.microsoft.com/office/drawing/2014/main" id="{8F8CB96C-E62F-4D3B-AD5A-922813CC8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882" y="2998399"/>
            <a:ext cx="3397917" cy="347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44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317B5A-8217-497D-9A53-1C83C047B7CB}"/>
              </a:ext>
            </a:extLst>
          </p:cNvPr>
          <p:cNvSpPr txBox="1"/>
          <p:nvPr/>
        </p:nvSpPr>
        <p:spPr>
          <a:xfrm>
            <a:off x="704850" y="385154"/>
            <a:ext cx="11201718" cy="2025042"/>
          </a:xfrm>
          <a:prstGeom prst="rect">
            <a:avLst/>
          </a:prstGeom>
          <a:noFill/>
        </p:spPr>
        <p:txBody>
          <a:bodyPr wrap="square" rtlCol="0">
            <a:spAutoFit/>
          </a:bodyPr>
          <a:lstStyle/>
          <a:p>
            <a:pPr marL="342900" indent="-342900">
              <a:lnSpc>
                <a:spcPct val="150000"/>
              </a:lnSpc>
              <a:buAutoNum type="arabicPeriod"/>
            </a:pPr>
            <a:r>
              <a:rPr kumimoji="1" lang="en-US" altLang="ja-JP" sz="4400" b="1" dirty="0">
                <a:latin typeface="Cavolini" panose="03000502040302020204" pitchFamily="66" charset="0"/>
                <a:cs typeface="Cavolini" panose="03000502040302020204" pitchFamily="66" charset="0"/>
              </a:rPr>
              <a:t>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2. </a:t>
            </a:r>
            <a:r>
              <a:rPr lang="en-US" altLang="ja-JP" sz="4400" b="1" dirty="0">
                <a:latin typeface="Cavolini" panose="03000502040302020204" pitchFamily="66" charset="0"/>
                <a:cs typeface="Cavolini" panose="03000502040302020204" pitchFamily="66" charset="0"/>
              </a:rPr>
              <a:t>lu</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solidFill>
                  <a:srgbClr val="FF0000"/>
                </a:solidFill>
                <a:latin typeface="Cavolini" panose="03000502040302020204" pitchFamily="66" charset="0"/>
                <a:cs typeface="Cavolini" panose="03000502040302020204" pitchFamily="66" charset="0"/>
              </a:rPr>
              <a:t> </a:t>
            </a:r>
            <a:r>
              <a:rPr kumimoji="1" lang="en-US" altLang="ja-JP" sz="4400" b="1" dirty="0">
                <a:latin typeface="Cavolini" panose="03000502040302020204" pitchFamily="66" charset="0"/>
                <a:cs typeface="Cavolini" panose="03000502040302020204" pitchFamily="66" charset="0"/>
              </a:rPr>
              <a:t>		3. </a:t>
            </a:r>
            <a:r>
              <a:rPr lang="en-US" altLang="ja-JP" sz="4400" b="1" dirty="0">
                <a:latin typeface="Cavolini" panose="03000502040302020204" pitchFamily="66" charset="0"/>
                <a:cs typeface="Cavolini" panose="03000502040302020204" pitchFamily="66" charset="0"/>
              </a:rPr>
              <a:t>pe</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a:t>
            </a:r>
            <a:endParaRPr kumimoji="1"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r>
              <a:rPr lang="en-US" altLang="ja-JP" sz="4400" b="1" dirty="0">
                <a:latin typeface="Cavolini" panose="03000502040302020204" pitchFamily="66" charset="0"/>
                <a:cs typeface="Cavolini" panose="03000502040302020204" pitchFamily="66" charset="0"/>
              </a:rPr>
              <a:t>4. bri</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5. blo</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6. tru</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a:t>
            </a:r>
            <a:endParaRPr lang="en-US" altLang="ja-JP" sz="4400" b="1" dirty="0">
              <a:solidFill>
                <a:srgbClr val="FF0000"/>
              </a:solidFill>
              <a:latin typeface="Cavolini" panose="03000502040302020204" pitchFamily="66" charset="0"/>
              <a:cs typeface="Cavolini" panose="03000502040302020204" pitchFamily="66" charset="0"/>
            </a:endParaRPr>
          </a:p>
        </p:txBody>
      </p:sp>
      <p:pic>
        <p:nvPicPr>
          <p:cNvPr id="4" name="Picture 12" descr="Truck clipart free images 3 - Cliparting.com">
            <a:extLst>
              <a:ext uri="{FF2B5EF4-FFF2-40B4-BE49-F238E27FC236}">
                <a16:creationId xmlns:a16="http://schemas.microsoft.com/office/drawing/2014/main" id="{B2B64C0F-3E73-4CFD-91A7-9957C6BB5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453" y="3566160"/>
            <a:ext cx="4373585" cy="255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9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317B5A-8217-497D-9A53-1C83C047B7CB}"/>
              </a:ext>
            </a:extLst>
          </p:cNvPr>
          <p:cNvSpPr txBox="1"/>
          <p:nvPr/>
        </p:nvSpPr>
        <p:spPr>
          <a:xfrm>
            <a:off x="704850" y="385154"/>
            <a:ext cx="11201718" cy="4056367"/>
          </a:xfrm>
          <a:prstGeom prst="rect">
            <a:avLst/>
          </a:prstGeom>
          <a:noFill/>
        </p:spPr>
        <p:txBody>
          <a:bodyPr wrap="square" rtlCol="0">
            <a:spAutoFit/>
          </a:bodyPr>
          <a:lstStyle/>
          <a:p>
            <a:pPr marL="342900" indent="-342900">
              <a:lnSpc>
                <a:spcPct val="150000"/>
              </a:lnSpc>
              <a:buAutoNum type="arabicPeriod"/>
            </a:pPr>
            <a:r>
              <a:rPr kumimoji="1" lang="en-US" altLang="ja-JP" sz="4400" b="1" dirty="0">
                <a:latin typeface="Cavolini" panose="03000502040302020204" pitchFamily="66" charset="0"/>
                <a:cs typeface="Cavolini" panose="03000502040302020204" pitchFamily="66" charset="0"/>
              </a:rPr>
              <a:t>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2. </a:t>
            </a:r>
            <a:r>
              <a:rPr lang="en-US" altLang="ja-JP" sz="4400" b="1" dirty="0">
                <a:latin typeface="Cavolini" panose="03000502040302020204" pitchFamily="66" charset="0"/>
                <a:cs typeface="Cavolini" panose="03000502040302020204" pitchFamily="66" charset="0"/>
              </a:rPr>
              <a:t>lu</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solidFill>
                  <a:srgbClr val="FF0000"/>
                </a:solidFill>
                <a:latin typeface="Cavolini" panose="03000502040302020204" pitchFamily="66" charset="0"/>
                <a:cs typeface="Cavolini" panose="03000502040302020204" pitchFamily="66" charset="0"/>
              </a:rPr>
              <a:t> </a:t>
            </a:r>
            <a:r>
              <a:rPr kumimoji="1" lang="en-US" altLang="ja-JP" sz="4400" b="1" dirty="0">
                <a:latin typeface="Cavolini" panose="03000502040302020204" pitchFamily="66" charset="0"/>
                <a:cs typeface="Cavolini" panose="03000502040302020204" pitchFamily="66" charset="0"/>
              </a:rPr>
              <a:t>		3. </a:t>
            </a:r>
            <a:r>
              <a:rPr lang="en-US" altLang="ja-JP" sz="4400" b="1" dirty="0">
                <a:latin typeface="Cavolini" panose="03000502040302020204" pitchFamily="66" charset="0"/>
                <a:cs typeface="Cavolini" panose="03000502040302020204" pitchFamily="66" charset="0"/>
              </a:rPr>
              <a:t>pe</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a:t>
            </a:r>
            <a:endParaRPr kumimoji="1"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r>
              <a:rPr lang="en-US" altLang="ja-JP" sz="4400" b="1" dirty="0">
                <a:latin typeface="Cavolini" panose="03000502040302020204" pitchFamily="66" charset="0"/>
                <a:cs typeface="Cavolini" panose="03000502040302020204" pitchFamily="66" charset="0"/>
              </a:rPr>
              <a:t>4. bri</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5. blo</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6. tru</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a:t>
            </a:r>
            <a:endParaRPr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endParaRPr lang="en-US" altLang="ja-JP" sz="4400" b="1" dirty="0">
              <a:latin typeface="Cavolini" panose="03000502040302020204" pitchFamily="66" charset="0"/>
              <a:cs typeface="Cavolini" panose="03000502040302020204" pitchFamily="66" charset="0"/>
            </a:endParaRPr>
          </a:p>
          <a:p>
            <a:pPr>
              <a:lnSpc>
                <a:spcPct val="150000"/>
              </a:lnSpc>
            </a:pPr>
            <a:r>
              <a:rPr kumimoji="1" lang="en-US" altLang="ja-JP" sz="4400" b="1" dirty="0">
                <a:latin typeface="Cavolini" panose="03000502040302020204" pitchFamily="66" charset="0"/>
                <a:cs typeface="Cavolini" panose="03000502040302020204" pitchFamily="66" charset="0"/>
              </a:rPr>
              <a:t>7.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your bag.</a:t>
            </a:r>
            <a:endParaRPr kumimoji="1" lang="ja-JP" altLang="en-US" sz="4400" b="1" dirty="0">
              <a:latin typeface="Cavolini" panose="03000502040302020204" pitchFamily="66" charset="0"/>
              <a:cs typeface="Cavolini" panose="03000502040302020204" pitchFamily="66" charset="0"/>
            </a:endParaRPr>
          </a:p>
        </p:txBody>
      </p:sp>
      <p:pic>
        <p:nvPicPr>
          <p:cNvPr id="4" name="Picture 6" descr="白い背景の上の学校のバッグを持つ少年のイラストのイラスト素材 ...">
            <a:extLst>
              <a:ext uri="{FF2B5EF4-FFF2-40B4-BE49-F238E27FC236}">
                <a16:creationId xmlns:a16="http://schemas.microsoft.com/office/drawing/2014/main" id="{3F9C5981-696B-4A62-8775-A6013B996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156" y="2801633"/>
            <a:ext cx="2730843" cy="362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110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317B5A-8217-497D-9A53-1C83C047B7CB}"/>
              </a:ext>
            </a:extLst>
          </p:cNvPr>
          <p:cNvSpPr txBox="1"/>
          <p:nvPr/>
        </p:nvSpPr>
        <p:spPr>
          <a:xfrm>
            <a:off x="704850" y="385154"/>
            <a:ext cx="11201718" cy="5072030"/>
          </a:xfrm>
          <a:prstGeom prst="rect">
            <a:avLst/>
          </a:prstGeom>
          <a:noFill/>
        </p:spPr>
        <p:txBody>
          <a:bodyPr wrap="square" rtlCol="0">
            <a:spAutoFit/>
          </a:bodyPr>
          <a:lstStyle/>
          <a:p>
            <a:pPr marL="342900" indent="-342900">
              <a:lnSpc>
                <a:spcPct val="150000"/>
              </a:lnSpc>
              <a:buAutoNum type="arabicPeriod"/>
            </a:pPr>
            <a:r>
              <a:rPr kumimoji="1" lang="en-US" altLang="ja-JP" sz="4400" b="1" dirty="0">
                <a:latin typeface="Cavolini" panose="03000502040302020204" pitchFamily="66" charset="0"/>
                <a:cs typeface="Cavolini" panose="03000502040302020204" pitchFamily="66" charset="0"/>
              </a:rPr>
              <a:t>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2. </a:t>
            </a:r>
            <a:r>
              <a:rPr lang="en-US" altLang="ja-JP" sz="4400" b="1" dirty="0">
                <a:latin typeface="Cavolini" panose="03000502040302020204" pitchFamily="66" charset="0"/>
                <a:cs typeface="Cavolini" panose="03000502040302020204" pitchFamily="66" charset="0"/>
              </a:rPr>
              <a:t>lu</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solidFill>
                  <a:srgbClr val="FF0000"/>
                </a:solidFill>
                <a:latin typeface="Cavolini" panose="03000502040302020204" pitchFamily="66" charset="0"/>
                <a:cs typeface="Cavolini" panose="03000502040302020204" pitchFamily="66" charset="0"/>
              </a:rPr>
              <a:t> </a:t>
            </a:r>
            <a:r>
              <a:rPr kumimoji="1" lang="en-US" altLang="ja-JP" sz="4400" b="1" dirty="0">
                <a:latin typeface="Cavolini" panose="03000502040302020204" pitchFamily="66" charset="0"/>
                <a:cs typeface="Cavolini" panose="03000502040302020204" pitchFamily="66" charset="0"/>
              </a:rPr>
              <a:t>		3. </a:t>
            </a:r>
            <a:r>
              <a:rPr lang="en-US" altLang="ja-JP" sz="4400" b="1" dirty="0">
                <a:latin typeface="Cavolini" panose="03000502040302020204" pitchFamily="66" charset="0"/>
                <a:cs typeface="Cavolini" panose="03000502040302020204" pitchFamily="66" charset="0"/>
              </a:rPr>
              <a:t>pe</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a:t>
            </a:r>
            <a:endParaRPr kumimoji="1"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r>
              <a:rPr lang="en-US" altLang="ja-JP" sz="4400" b="1" dirty="0">
                <a:latin typeface="Cavolini" panose="03000502040302020204" pitchFamily="66" charset="0"/>
                <a:cs typeface="Cavolini" panose="03000502040302020204" pitchFamily="66" charset="0"/>
              </a:rPr>
              <a:t>4. bri</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5. blo</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6. tru</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a:t>
            </a:r>
            <a:endParaRPr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endParaRPr lang="en-US" altLang="ja-JP" sz="4400" b="1" dirty="0">
              <a:latin typeface="Cavolini" panose="03000502040302020204" pitchFamily="66" charset="0"/>
              <a:cs typeface="Cavolini" panose="03000502040302020204" pitchFamily="66" charset="0"/>
            </a:endParaRPr>
          </a:p>
          <a:p>
            <a:pPr>
              <a:lnSpc>
                <a:spcPct val="150000"/>
              </a:lnSpc>
            </a:pPr>
            <a:r>
              <a:rPr kumimoji="1" lang="en-US" altLang="ja-JP" sz="4400" b="1" dirty="0">
                <a:latin typeface="Cavolini" panose="03000502040302020204" pitchFamily="66" charset="0"/>
                <a:cs typeface="Cavolini" panose="03000502040302020204" pitchFamily="66" charset="0"/>
              </a:rPr>
              <a:t>7.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your bag.</a:t>
            </a:r>
          </a:p>
          <a:p>
            <a:pPr>
              <a:lnSpc>
                <a:spcPct val="150000"/>
              </a:lnSpc>
            </a:pPr>
            <a:r>
              <a:rPr lang="en-US" altLang="ja-JP" sz="4400" b="1" dirty="0">
                <a:latin typeface="Cavolini" panose="03000502040302020204" pitchFamily="66" charset="0"/>
                <a:cs typeface="Cavolini" panose="03000502040302020204" pitchFamily="66" charset="0"/>
              </a:rPr>
              <a:t>8. The boys had a qui</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sna</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a:t>
            </a:r>
            <a:endParaRPr kumimoji="1" lang="ja-JP" altLang="en-US" sz="4400" b="1" dirty="0">
              <a:latin typeface="Cavolini" panose="03000502040302020204" pitchFamily="66" charset="0"/>
              <a:cs typeface="Cavolini" panose="03000502040302020204" pitchFamily="66" charset="0"/>
            </a:endParaRPr>
          </a:p>
        </p:txBody>
      </p:sp>
      <p:pic>
        <p:nvPicPr>
          <p:cNvPr id="11266" name="Picture 2" descr="Little boy eating snack and drinking soda - Download Free Vectors ...">
            <a:extLst>
              <a:ext uri="{FF2B5EF4-FFF2-40B4-BE49-F238E27FC236}">
                <a16:creationId xmlns:a16="http://schemas.microsoft.com/office/drawing/2014/main" id="{2184A848-2FF7-4D4C-89D1-3F08AC6E1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1" y="2302679"/>
            <a:ext cx="1939608" cy="392730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unch Clipart Snack - Eat Lunch - Png Download (#115740) - PinClipart">
            <a:extLst>
              <a:ext uri="{FF2B5EF4-FFF2-40B4-BE49-F238E27FC236}">
                <a16:creationId xmlns:a16="http://schemas.microsoft.com/office/drawing/2014/main" id="{173564C7-4364-4CB8-B1D0-21ED4FC94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439" y="2411302"/>
            <a:ext cx="1794828" cy="2445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22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317B5A-8217-497D-9A53-1C83C047B7CB}"/>
              </a:ext>
            </a:extLst>
          </p:cNvPr>
          <p:cNvSpPr txBox="1"/>
          <p:nvPr/>
        </p:nvSpPr>
        <p:spPr>
          <a:xfrm>
            <a:off x="704850" y="385154"/>
            <a:ext cx="11201718" cy="6087692"/>
          </a:xfrm>
          <a:prstGeom prst="rect">
            <a:avLst/>
          </a:prstGeom>
          <a:noFill/>
        </p:spPr>
        <p:txBody>
          <a:bodyPr wrap="square" rtlCol="0">
            <a:spAutoFit/>
          </a:bodyPr>
          <a:lstStyle/>
          <a:p>
            <a:pPr marL="342900" indent="-342900">
              <a:lnSpc>
                <a:spcPct val="150000"/>
              </a:lnSpc>
              <a:buAutoNum type="arabicPeriod"/>
            </a:pPr>
            <a:r>
              <a:rPr kumimoji="1" lang="en-US" altLang="ja-JP" sz="4400" b="1" dirty="0">
                <a:latin typeface="Cavolini" panose="03000502040302020204" pitchFamily="66" charset="0"/>
                <a:cs typeface="Cavolini" panose="03000502040302020204" pitchFamily="66" charset="0"/>
              </a:rPr>
              <a:t>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2. </a:t>
            </a:r>
            <a:r>
              <a:rPr lang="en-US" altLang="ja-JP" sz="4400" b="1" dirty="0">
                <a:latin typeface="Cavolini" panose="03000502040302020204" pitchFamily="66" charset="0"/>
                <a:cs typeface="Cavolini" panose="03000502040302020204" pitchFamily="66" charset="0"/>
              </a:rPr>
              <a:t>lu</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solidFill>
                  <a:srgbClr val="FF0000"/>
                </a:solidFill>
                <a:latin typeface="Cavolini" panose="03000502040302020204" pitchFamily="66" charset="0"/>
                <a:cs typeface="Cavolini" panose="03000502040302020204" pitchFamily="66" charset="0"/>
              </a:rPr>
              <a:t> </a:t>
            </a:r>
            <a:r>
              <a:rPr kumimoji="1" lang="en-US" altLang="ja-JP" sz="4400" b="1" dirty="0">
                <a:latin typeface="Cavolini" panose="03000502040302020204" pitchFamily="66" charset="0"/>
                <a:cs typeface="Cavolini" panose="03000502040302020204" pitchFamily="66" charset="0"/>
              </a:rPr>
              <a:t>		3. </a:t>
            </a:r>
            <a:r>
              <a:rPr lang="en-US" altLang="ja-JP" sz="4400" b="1" dirty="0">
                <a:latin typeface="Cavolini" panose="03000502040302020204" pitchFamily="66" charset="0"/>
                <a:cs typeface="Cavolini" panose="03000502040302020204" pitchFamily="66" charset="0"/>
              </a:rPr>
              <a:t>pe</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a:t>
            </a:r>
            <a:endParaRPr kumimoji="1"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r>
              <a:rPr lang="en-US" altLang="ja-JP" sz="4400" b="1" dirty="0">
                <a:latin typeface="Cavolini" panose="03000502040302020204" pitchFamily="66" charset="0"/>
                <a:cs typeface="Cavolini" panose="03000502040302020204" pitchFamily="66" charset="0"/>
              </a:rPr>
              <a:t>4. bri</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5. blo</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6. tru</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a:t>
            </a:r>
            <a:endParaRPr lang="en-US" altLang="ja-JP" sz="4400" b="1" dirty="0">
              <a:solidFill>
                <a:srgbClr val="FF0000"/>
              </a:solidFill>
              <a:latin typeface="Cavolini" panose="03000502040302020204" pitchFamily="66" charset="0"/>
              <a:cs typeface="Cavolini" panose="03000502040302020204" pitchFamily="66" charset="0"/>
            </a:endParaRPr>
          </a:p>
          <a:p>
            <a:pPr>
              <a:lnSpc>
                <a:spcPct val="150000"/>
              </a:lnSpc>
            </a:pPr>
            <a:endParaRPr lang="en-US" altLang="ja-JP" sz="4400" b="1" dirty="0">
              <a:latin typeface="Cavolini" panose="03000502040302020204" pitchFamily="66" charset="0"/>
              <a:cs typeface="Cavolini" panose="03000502040302020204" pitchFamily="66" charset="0"/>
            </a:endParaRPr>
          </a:p>
          <a:p>
            <a:pPr>
              <a:lnSpc>
                <a:spcPct val="150000"/>
              </a:lnSpc>
            </a:pPr>
            <a:r>
              <a:rPr kumimoji="1" lang="en-US" altLang="ja-JP" sz="4400" b="1" dirty="0">
                <a:latin typeface="Cavolini" panose="03000502040302020204" pitchFamily="66" charset="0"/>
                <a:cs typeface="Cavolini" panose="03000502040302020204" pitchFamily="66" charset="0"/>
              </a:rPr>
              <a:t>7. Pa</a:t>
            </a:r>
            <a:r>
              <a:rPr kumimoji="1"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 your bag.</a:t>
            </a:r>
          </a:p>
          <a:p>
            <a:pPr>
              <a:lnSpc>
                <a:spcPct val="150000"/>
              </a:lnSpc>
            </a:pPr>
            <a:r>
              <a:rPr lang="en-US" altLang="ja-JP" sz="4400" b="1" dirty="0">
                <a:latin typeface="Cavolini" panose="03000502040302020204" pitchFamily="66" charset="0"/>
                <a:cs typeface="Cavolini" panose="03000502040302020204" pitchFamily="66" charset="0"/>
              </a:rPr>
              <a:t>8. The boys had a qui</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 sna</a:t>
            </a:r>
            <a:r>
              <a:rPr lang="en-US" altLang="ja-JP" sz="4400" b="1" dirty="0">
                <a:solidFill>
                  <a:srgbClr val="FF0000"/>
                </a:solidFill>
                <a:latin typeface="Cavolini" panose="03000502040302020204" pitchFamily="66" charset="0"/>
                <a:cs typeface="Cavolini" panose="03000502040302020204" pitchFamily="66" charset="0"/>
              </a:rPr>
              <a:t>ck</a:t>
            </a:r>
            <a:r>
              <a:rPr lang="en-US" altLang="ja-JP" sz="4400" b="1" dirty="0">
                <a:latin typeface="Cavolini" panose="03000502040302020204" pitchFamily="66" charset="0"/>
                <a:cs typeface="Cavolini" panose="03000502040302020204" pitchFamily="66" charset="0"/>
              </a:rPr>
              <a:t>.</a:t>
            </a:r>
          </a:p>
          <a:p>
            <a:pPr>
              <a:lnSpc>
                <a:spcPct val="150000"/>
              </a:lnSpc>
            </a:pPr>
            <a:r>
              <a:rPr kumimoji="1" lang="en-US" altLang="ja-JP" sz="4400" b="1" dirty="0">
                <a:latin typeface="Cavolini" panose="03000502040302020204" pitchFamily="66" charset="0"/>
                <a:cs typeface="Cavolini" panose="03000502040302020204" pitchFamily="66" charset="0"/>
              </a:rPr>
              <a:t>9. </a:t>
            </a:r>
            <a:r>
              <a:rPr lang="en-US" altLang="ja-JP" sz="4400" b="1" dirty="0">
                <a:latin typeface="Cavolini" panose="03000502040302020204" pitchFamily="66" charset="0"/>
                <a:cs typeface="Cavolini" panose="03000502040302020204" pitchFamily="66" charset="0"/>
              </a:rPr>
              <a:t>This will bring you lu</a:t>
            </a:r>
            <a:r>
              <a:rPr lang="en-US" altLang="ja-JP" sz="4400" b="1" dirty="0">
                <a:solidFill>
                  <a:srgbClr val="FF0000"/>
                </a:solidFill>
                <a:latin typeface="Cavolini" panose="03000502040302020204" pitchFamily="66" charset="0"/>
                <a:cs typeface="Cavolini" panose="03000502040302020204" pitchFamily="66" charset="0"/>
              </a:rPr>
              <a:t>ck</a:t>
            </a:r>
            <a:r>
              <a:rPr kumimoji="1" lang="en-US" altLang="ja-JP" sz="4400" b="1" dirty="0">
                <a:latin typeface="Cavolini" panose="03000502040302020204" pitchFamily="66" charset="0"/>
                <a:cs typeface="Cavolini" panose="03000502040302020204" pitchFamily="66" charset="0"/>
              </a:rPr>
              <a:t>.</a:t>
            </a:r>
            <a:endParaRPr kumimoji="1" lang="ja-JP" altLang="en-US" sz="4400" b="1" dirty="0">
              <a:latin typeface="Cavolini" panose="03000502040302020204" pitchFamily="66" charset="0"/>
              <a:cs typeface="Cavolini" panose="03000502040302020204" pitchFamily="66" charset="0"/>
            </a:endParaRPr>
          </a:p>
        </p:txBody>
      </p:sp>
      <p:pic>
        <p:nvPicPr>
          <p:cNvPr id="4" name="Picture 20" descr="Gate Exam 2018 Self Study Tips - Wishes Best Of Luck Clipart ...">
            <a:extLst>
              <a:ext uri="{FF2B5EF4-FFF2-40B4-BE49-F238E27FC236}">
                <a16:creationId xmlns:a16="http://schemas.microsoft.com/office/drawing/2014/main" id="{F1AB4015-48BD-4A73-9038-514A6C776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586" y="2433319"/>
            <a:ext cx="2237982" cy="239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3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768667"/>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9C5B2271-EDBA-42D6-89AD-6C88E1EB44C0}"/>
              </a:ext>
            </a:extLst>
          </p:cNvPr>
          <p:cNvSpPr>
            <a:spLocks noGrp="1"/>
          </p:cNvSpPr>
          <p:nvPr>
            <p:ph type="ctrTitle"/>
          </p:nvPr>
        </p:nvSpPr>
        <p:spPr>
          <a:xfrm>
            <a:off x="6339840" y="857675"/>
            <a:ext cx="4963314" cy="3847033"/>
          </a:xfrm>
        </p:spPr>
        <p:txBody>
          <a:bodyPr>
            <a:normAutofit/>
          </a:bodyPr>
          <a:lstStyle/>
          <a:p>
            <a:r>
              <a:rPr lang="en-US" altLang="ja-JP" sz="4800" b="1" dirty="0">
                <a:solidFill>
                  <a:srgbClr val="FFFFFF"/>
                </a:solidFill>
                <a:latin typeface="Cavolini" panose="03000502040302020204" pitchFamily="66" charset="0"/>
                <a:cs typeface="Cavolini" panose="03000502040302020204" pitchFamily="66" charset="0"/>
              </a:rPr>
              <a:t>Thank you!</a:t>
            </a:r>
            <a:br>
              <a:rPr lang="en-US" altLang="ja-JP" sz="4800" b="1" dirty="0">
                <a:solidFill>
                  <a:srgbClr val="FFFFFF"/>
                </a:solidFill>
                <a:latin typeface="Cavolini" panose="03000502040302020204" pitchFamily="66" charset="0"/>
                <a:cs typeface="Cavolini" panose="03000502040302020204" pitchFamily="66" charset="0"/>
              </a:rPr>
            </a:br>
            <a:br>
              <a:rPr lang="en-US" altLang="ja-JP" sz="4800" b="1" dirty="0">
                <a:solidFill>
                  <a:srgbClr val="FFFFFF"/>
                </a:solidFill>
                <a:latin typeface="Cavolini" panose="03000502040302020204" pitchFamily="66" charset="0"/>
                <a:cs typeface="Cavolini" panose="03000502040302020204" pitchFamily="66" charset="0"/>
              </a:rPr>
            </a:br>
            <a:r>
              <a:rPr lang="en-US" altLang="ja-JP" sz="4800" b="1" dirty="0">
                <a:solidFill>
                  <a:srgbClr val="FFFFFF"/>
                </a:solidFill>
                <a:latin typeface="Cavolini" panose="03000502040302020204" pitchFamily="66" charset="0"/>
                <a:cs typeface="Cavolini" panose="03000502040302020204" pitchFamily="66" charset="0"/>
              </a:rPr>
              <a:t>See you </a:t>
            </a:r>
            <a:br>
              <a:rPr lang="en-US" altLang="ja-JP" sz="4800" b="1" dirty="0">
                <a:solidFill>
                  <a:srgbClr val="FFFFFF"/>
                </a:solidFill>
                <a:latin typeface="Cavolini" panose="03000502040302020204" pitchFamily="66" charset="0"/>
                <a:cs typeface="Cavolini" panose="03000502040302020204" pitchFamily="66" charset="0"/>
              </a:rPr>
            </a:br>
            <a:r>
              <a:rPr lang="en-US" altLang="ja-JP" sz="4800" b="1" dirty="0">
                <a:solidFill>
                  <a:srgbClr val="FFFFFF"/>
                </a:solidFill>
                <a:latin typeface="Cavolini" panose="03000502040302020204" pitchFamily="66" charset="0"/>
                <a:cs typeface="Cavolini" panose="03000502040302020204" pitchFamily="66" charset="0"/>
              </a:rPr>
              <a:t>next time.</a:t>
            </a:r>
            <a:endParaRPr kumimoji="1" lang="ja-JP" altLang="en-US" sz="4800" b="1" dirty="0">
              <a:solidFill>
                <a:srgbClr val="FFFFFF"/>
              </a:solidFill>
              <a:latin typeface="Cavolini" panose="03000502040302020204" pitchFamily="66" charset="0"/>
              <a:cs typeface="Cavolini" panose="03000502040302020204" pitchFamily="66" charset="0"/>
            </a:endParaRPr>
          </a:p>
        </p:txBody>
      </p:sp>
      <p:pic>
        <p:nvPicPr>
          <p:cNvPr id="4" name="図 3">
            <a:extLst>
              <a:ext uri="{FF2B5EF4-FFF2-40B4-BE49-F238E27FC236}">
                <a16:creationId xmlns:a16="http://schemas.microsoft.com/office/drawing/2014/main" id="{AE23A77C-438A-45B8-8997-8837D2E80BAF}"/>
              </a:ext>
            </a:extLst>
          </p:cNvPr>
          <p:cNvPicPr>
            <a:picLocks noChangeAspect="1"/>
          </p:cNvPicPr>
          <p:nvPr/>
        </p:nvPicPr>
        <p:blipFill rotWithShape="1">
          <a:blip r:embed="rId2"/>
          <a:srcRect l="3989" r="17423" b="3"/>
          <a:stretch/>
        </p:blipFill>
        <p:spPr>
          <a:xfrm>
            <a:off x="872064" y="857675"/>
            <a:ext cx="4593715" cy="5140669"/>
          </a:xfrm>
          <a:prstGeom prst="rect">
            <a:avLst/>
          </a:prstGeom>
        </p:spPr>
      </p:pic>
    </p:spTree>
    <p:extLst>
      <p:ext uri="{BB962C8B-B14F-4D97-AF65-F5344CB8AC3E}">
        <p14:creationId xmlns:p14="http://schemas.microsoft.com/office/powerpoint/2010/main" val="223660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2862322"/>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r>
              <a:rPr lang="en-US" altLang="ja-JP" sz="5400" dirty="0">
                <a:latin typeface="Cavolini" panose="03000502040302020204" pitchFamily="66" charset="0"/>
                <a:cs typeface="Cavolini" panose="03000502040302020204" pitchFamily="66" charset="0"/>
              </a:rPr>
              <a:t> run</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a:t>
            </a:r>
            <a:r>
              <a:rPr lang="en-US" altLang="ja-JP" sz="5400" dirty="0">
                <a:latin typeface="Cavolini" panose="03000502040302020204" pitchFamily="66" charset="0"/>
                <a:cs typeface="Cavolini" panose="03000502040302020204" pitchFamily="66" charset="0"/>
              </a:rPr>
              <a:t>from</a:t>
            </a:r>
            <a:endParaRPr kumimoji="1" lang="en-US" altLang="ja-JP" sz="5400" dirty="0">
              <a:latin typeface="Cavolini" panose="03000502040302020204" pitchFamily="66" charset="0"/>
              <a:cs typeface="Cavolini" panose="03000502040302020204" pitchFamily="66" charset="0"/>
            </a:endParaRPr>
          </a:p>
          <a:p>
            <a:pPr marL="342900" indent="-342900">
              <a:buAutoNum type="arabicPeriod"/>
            </a:pPr>
            <a:endParaRPr kumimoji="1" lang="ja-JP" altLang="en-US" dirty="0"/>
          </a:p>
        </p:txBody>
      </p:sp>
    </p:spTree>
    <p:extLst>
      <p:ext uri="{BB962C8B-B14F-4D97-AF65-F5344CB8AC3E}">
        <p14:creationId xmlns:p14="http://schemas.microsoft.com/office/powerpoint/2010/main" val="353520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3693319"/>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r>
              <a:rPr lang="en-US" altLang="ja-JP" sz="5400" dirty="0">
                <a:latin typeface="Cavolini" panose="03000502040302020204" pitchFamily="66" charset="0"/>
                <a:cs typeface="Cavolini" panose="03000502040302020204" pitchFamily="66" charset="0"/>
              </a:rPr>
              <a:t> run</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a:t>
            </a:r>
            <a:r>
              <a:rPr lang="en-US" altLang="ja-JP" sz="5400" dirty="0">
                <a:latin typeface="Cavolini" panose="03000502040302020204" pitchFamily="66" charset="0"/>
                <a:cs typeface="Cavolini" panose="03000502040302020204" pitchFamily="66" charset="0"/>
              </a:rPr>
              <a:t>from</a:t>
            </a:r>
            <a:endParaRPr kumimoji="1" lang="en-US" altLang="ja-JP" sz="5400" dirty="0">
              <a:latin typeface="Cavolini" panose="03000502040302020204" pitchFamily="66" charset="0"/>
              <a:cs typeface="Cavolini" panose="03000502040302020204" pitchFamily="66" charset="0"/>
            </a:endParaRPr>
          </a:p>
          <a:p>
            <a:pPr marL="342900" indent="-342900">
              <a:buAutoNum type="arabicPeriod"/>
            </a:pPr>
            <a:r>
              <a:rPr lang="en-US" altLang="ja-JP" sz="5400" dirty="0">
                <a:latin typeface="Cavolini" panose="03000502040302020204" pitchFamily="66" charset="0"/>
                <a:cs typeface="Cavolini" panose="03000502040302020204" pitchFamily="66" charset="0"/>
              </a:rPr>
              <a:t> buzz</a:t>
            </a:r>
          </a:p>
          <a:p>
            <a:pPr marL="342900" indent="-342900">
              <a:buAutoNum type="arabicPeriod"/>
            </a:pPr>
            <a:endParaRPr kumimoji="1" lang="ja-JP" altLang="en-US" dirty="0"/>
          </a:p>
        </p:txBody>
      </p:sp>
    </p:spTree>
    <p:extLst>
      <p:ext uri="{BB962C8B-B14F-4D97-AF65-F5344CB8AC3E}">
        <p14:creationId xmlns:p14="http://schemas.microsoft.com/office/powerpoint/2010/main" val="22516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4524315"/>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r>
              <a:rPr lang="en-US" altLang="ja-JP" sz="5400" dirty="0">
                <a:latin typeface="Cavolini" panose="03000502040302020204" pitchFamily="66" charset="0"/>
                <a:cs typeface="Cavolini" panose="03000502040302020204" pitchFamily="66" charset="0"/>
              </a:rPr>
              <a:t> run</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a:t>
            </a:r>
            <a:r>
              <a:rPr lang="en-US" altLang="ja-JP" sz="5400" dirty="0">
                <a:latin typeface="Cavolini" panose="03000502040302020204" pitchFamily="66" charset="0"/>
                <a:cs typeface="Cavolini" panose="03000502040302020204" pitchFamily="66" charset="0"/>
              </a:rPr>
              <a:t>from</a:t>
            </a:r>
            <a:endParaRPr kumimoji="1" lang="en-US" altLang="ja-JP" sz="5400" dirty="0">
              <a:latin typeface="Cavolini" panose="03000502040302020204" pitchFamily="66" charset="0"/>
              <a:cs typeface="Cavolini" panose="03000502040302020204" pitchFamily="66" charset="0"/>
            </a:endParaRPr>
          </a:p>
          <a:p>
            <a:pPr marL="342900" indent="-342900">
              <a:buAutoNum type="arabicPeriod"/>
            </a:pPr>
            <a:r>
              <a:rPr lang="en-US" altLang="ja-JP" sz="5400" dirty="0">
                <a:latin typeface="Cavolini" panose="03000502040302020204" pitchFamily="66" charset="0"/>
                <a:cs typeface="Cavolini" panose="03000502040302020204" pitchFamily="66" charset="0"/>
              </a:rPr>
              <a:t> buzz</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cross</a:t>
            </a:r>
          </a:p>
          <a:p>
            <a:pPr marL="342900" indent="-342900">
              <a:buAutoNum type="arabicPeriod"/>
            </a:pPr>
            <a:endParaRPr kumimoji="1" lang="ja-JP" altLang="en-US" dirty="0"/>
          </a:p>
        </p:txBody>
      </p:sp>
    </p:spTree>
    <p:extLst>
      <p:ext uri="{BB962C8B-B14F-4D97-AF65-F5344CB8AC3E}">
        <p14:creationId xmlns:p14="http://schemas.microsoft.com/office/powerpoint/2010/main" val="144961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4524315"/>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r>
              <a:rPr lang="en-US" altLang="ja-JP" sz="5400" dirty="0">
                <a:latin typeface="Cavolini" panose="03000502040302020204" pitchFamily="66" charset="0"/>
                <a:cs typeface="Cavolini" panose="03000502040302020204" pitchFamily="66" charset="0"/>
              </a:rPr>
              <a:t> run</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a:t>
            </a:r>
            <a:r>
              <a:rPr lang="en-US" altLang="ja-JP" sz="5400" dirty="0">
                <a:latin typeface="Cavolini" panose="03000502040302020204" pitchFamily="66" charset="0"/>
                <a:cs typeface="Cavolini" panose="03000502040302020204" pitchFamily="66" charset="0"/>
              </a:rPr>
              <a:t>from</a:t>
            </a:r>
            <a:endParaRPr kumimoji="1" lang="en-US" altLang="ja-JP" sz="5400" dirty="0">
              <a:latin typeface="Cavolini" panose="03000502040302020204" pitchFamily="66" charset="0"/>
              <a:cs typeface="Cavolini" panose="03000502040302020204" pitchFamily="66" charset="0"/>
            </a:endParaRPr>
          </a:p>
          <a:p>
            <a:pPr marL="342900" indent="-342900">
              <a:buAutoNum type="arabicPeriod"/>
            </a:pPr>
            <a:r>
              <a:rPr lang="en-US" altLang="ja-JP" sz="5400" dirty="0">
                <a:latin typeface="Cavolini" panose="03000502040302020204" pitchFamily="66" charset="0"/>
                <a:cs typeface="Cavolini" panose="03000502040302020204" pitchFamily="66" charset="0"/>
              </a:rPr>
              <a:t> buzz</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cross</a:t>
            </a:r>
          </a:p>
          <a:p>
            <a:pPr marL="342900" indent="-342900">
              <a:buAutoNum type="arabicPeriod"/>
            </a:pPr>
            <a:endParaRPr kumimoji="1" lang="ja-JP" altLang="en-US" dirty="0"/>
          </a:p>
        </p:txBody>
      </p:sp>
      <p:sp>
        <p:nvSpPr>
          <p:cNvPr id="4" name="テキスト ボックス 3">
            <a:extLst>
              <a:ext uri="{FF2B5EF4-FFF2-40B4-BE49-F238E27FC236}">
                <a16:creationId xmlns:a16="http://schemas.microsoft.com/office/drawing/2014/main" id="{EA47209A-9AAD-4E4B-B430-0C1EB9EB5077}"/>
              </a:ext>
            </a:extLst>
          </p:cNvPr>
          <p:cNvSpPr txBox="1"/>
          <p:nvPr/>
        </p:nvSpPr>
        <p:spPr>
          <a:xfrm>
            <a:off x="6096000" y="1442719"/>
            <a:ext cx="5577840" cy="923330"/>
          </a:xfrm>
          <a:prstGeom prst="rect">
            <a:avLst/>
          </a:prstGeom>
          <a:noFill/>
        </p:spPr>
        <p:txBody>
          <a:bodyPr wrap="square" rtlCol="0">
            <a:spAutoFit/>
          </a:bodyPr>
          <a:lstStyle/>
          <a:p>
            <a:r>
              <a:rPr lang="en-US" altLang="ja-JP" sz="5400" dirty="0">
                <a:latin typeface="Cavolini" panose="03000502040302020204" pitchFamily="66" charset="0"/>
                <a:cs typeface="Cavolini" panose="03000502040302020204" pitchFamily="66" charset="0"/>
              </a:rPr>
              <a:t>6. less</a:t>
            </a:r>
          </a:p>
        </p:txBody>
      </p:sp>
    </p:spTree>
    <p:extLst>
      <p:ext uri="{BB962C8B-B14F-4D97-AF65-F5344CB8AC3E}">
        <p14:creationId xmlns:p14="http://schemas.microsoft.com/office/powerpoint/2010/main" val="354240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94F3E6-1FE0-4774-AF09-E34E7D395CCD}"/>
              </a:ext>
            </a:extLst>
          </p:cNvPr>
          <p:cNvSpPr txBox="1"/>
          <p:nvPr/>
        </p:nvSpPr>
        <p:spPr>
          <a:xfrm>
            <a:off x="172720" y="1442720"/>
            <a:ext cx="5577840" cy="4524315"/>
          </a:xfrm>
          <a:prstGeom prst="rect">
            <a:avLst/>
          </a:prstGeom>
          <a:noFill/>
        </p:spPr>
        <p:txBody>
          <a:bodyPr wrap="square" rtlCol="0">
            <a:spAutoFit/>
          </a:bodyPr>
          <a:lstStyle/>
          <a:p>
            <a:pPr marL="342900" indent="-342900">
              <a:buAutoNum type="arabicPeriod"/>
            </a:pPr>
            <a:r>
              <a:rPr kumimoji="1" lang="en-US" altLang="ja-JP" sz="5400" dirty="0">
                <a:latin typeface="Cavolini" panose="03000502040302020204" pitchFamily="66" charset="0"/>
                <a:cs typeface="Cavolini" panose="03000502040302020204" pitchFamily="66" charset="0"/>
              </a:rPr>
              <a:t> ox</a:t>
            </a:r>
          </a:p>
          <a:p>
            <a:pPr marL="342900" indent="-342900">
              <a:buAutoNum type="arabicPeriod"/>
            </a:pPr>
            <a:r>
              <a:rPr lang="en-US" altLang="ja-JP" sz="5400" dirty="0">
                <a:latin typeface="Cavolini" panose="03000502040302020204" pitchFamily="66" charset="0"/>
                <a:cs typeface="Cavolini" panose="03000502040302020204" pitchFamily="66" charset="0"/>
              </a:rPr>
              <a:t> run</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a:t>
            </a:r>
            <a:r>
              <a:rPr lang="en-US" altLang="ja-JP" sz="5400" dirty="0">
                <a:latin typeface="Cavolini" panose="03000502040302020204" pitchFamily="66" charset="0"/>
                <a:cs typeface="Cavolini" panose="03000502040302020204" pitchFamily="66" charset="0"/>
              </a:rPr>
              <a:t>from</a:t>
            </a:r>
            <a:endParaRPr kumimoji="1" lang="en-US" altLang="ja-JP" sz="5400" dirty="0">
              <a:latin typeface="Cavolini" panose="03000502040302020204" pitchFamily="66" charset="0"/>
              <a:cs typeface="Cavolini" panose="03000502040302020204" pitchFamily="66" charset="0"/>
            </a:endParaRPr>
          </a:p>
          <a:p>
            <a:pPr marL="342900" indent="-342900">
              <a:buAutoNum type="arabicPeriod"/>
            </a:pPr>
            <a:r>
              <a:rPr lang="en-US" altLang="ja-JP" sz="5400" dirty="0">
                <a:latin typeface="Cavolini" panose="03000502040302020204" pitchFamily="66" charset="0"/>
                <a:cs typeface="Cavolini" panose="03000502040302020204" pitchFamily="66" charset="0"/>
              </a:rPr>
              <a:t> buzz</a:t>
            </a:r>
          </a:p>
          <a:p>
            <a:pPr marL="342900" indent="-342900">
              <a:buAutoNum type="arabicPeriod"/>
            </a:pPr>
            <a:r>
              <a:rPr kumimoji="1" lang="en-US" altLang="ja-JP" sz="5400" dirty="0">
                <a:latin typeface="Cavolini" panose="03000502040302020204" pitchFamily="66" charset="0"/>
                <a:cs typeface="Cavolini" panose="03000502040302020204" pitchFamily="66" charset="0"/>
              </a:rPr>
              <a:t> cross</a:t>
            </a:r>
          </a:p>
          <a:p>
            <a:pPr marL="342900" indent="-342900">
              <a:buAutoNum type="arabicPeriod"/>
            </a:pPr>
            <a:endParaRPr kumimoji="1" lang="ja-JP" altLang="en-US" dirty="0"/>
          </a:p>
        </p:txBody>
      </p:sp>
      <p:sp>
        <p:nvSpPr>
          <p:cNvPr id="4" name="テキスト ボックス 3">
            <a:extLst>
              <a:ext uri="{FF2B5EF4-FFF2-40B4-BE49-F238E27FC236}">
                <a16:creationId xmlns:a16="http://schemas.microsoft.com/office/drawing/2014/main" id="{EA47209A-9AAD-4E4B-B430-0C1EB9EB5077}"/>
              </a:ext>
            </a:extLst>
          </p:cNvPr>
          <p:cNvSpPr txBox="1"/>
          <p:nvPr/>
        </p:nvSpPr>
        <p:spPr>
          <a:xfrm>
            <a:off x="6096000" y="1442719"/>
            <a:ext cx="5577840" cy="1754326"/>
          </a:xfrm>
          <a:prstGeom prst="rect">
            <a:avLst/>
          </a:prstGeom>
          <a:noFill/>
        </p:spPr>
        <p:txBody>
          <a:bodyPr wrap="square" rtlCol="0">
            <a:spAutoFit/>
          </a:bodyPr>
          <a:lstStyle/>
          <a:p>
            <a:r>
              <a:rPr lang="en-US" altLang="ja-JP" sz="5400" dirty="0">
                <a:latin typeface="Cavolini" panose="03000502040302020204" pitchFamily="66" charset="0"/>
                <a:cs typeface="Cavolini" panose="03000502040302020204" pitchFamily="66" charset="0"/>
              </a:rPr>
              <a:t>6. less</a:t>
            </a:r>
          </a:p>
          <a:p>
            <a:r>
              <a:rPr lang="en-US" altLang="ja-JP" sz="5400" dirty="0">
                <a:latin typeface="Cavolini" panose="03000502040302020204" pitchFamily="66" charset="0"/>
                <a:cs typeface="Cavolini" panose="03000502040302020204" pitchFamily="66" charset="0"/>
              </a:rPr>
              <a:t>7. miss</a:t>
            </a:r>
          </a:p>
        </p:txBody>
      </p:sp>
    </p:spTree>
    <p:extLst>
      <p:ext uri="{BB962C8B-B14F-4D97-AF65-F5344CB8AC3E}">
        <p14:creationId xmlns:p14="http://schemas.microsoft.com/office/powerpoint/2010/main" val="29076345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775</Words>
  <Application>Microsoft Office PowerPoint</Application>
  <PresentationFormat>ワイド画面</PresentationFormat>
  <Paragraphs>478</Paragraphs>
  <Slides>49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49</vt:i4>
      </vt:variant>
    </vt:vector>
  </HeadingPairs>
  <TitlesOfParts>
    <vt:vector size="56" baseType="lpstr">
      <vt:lpstr>游ゴシック</vt:lpstr>
      <vt:lpstr>游ゴシック Light</vt:lpstr>
      <vt:lpstr>Aharoni</vt:lpstr>
      <vt:lpstr>Arial</vt:lpstr>
      <vt:lpstr>Calibri</vt:lpstr>
      <vt:lpstr>Cavolini</vt:lpstr>
      <vt:lpstr>Office テーマ</vt:lpstr>
      <vt:lpstr>Jolly Grammar 1-11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 you!  See you  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Jolly Grammar 1-11</dc:title>
  <dc:creator>矢野 義紀</dc:creator>
  <cp:lastModifiedBy>矢野 義紀</cp:lastModifiedBy>
  <cp:revision>18</cp:revision>
  <cp:lastPrinted>2022-07-18T13:22:16Z</cp:lastPrinted>
  <dcterms:created xsi:type="dcterms:W3CDTF">2020-09-06T03:34:54Z</dcterms:created>
  <dcterms:modified xsi:type="dcterms:W3CDTF">2022-08-02T05:45:14Z</dcterms:modified>
</cp:coreProperties>
</file>