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33" r:id="rId4"/>
    <p:sldId id="372" r:id="rId5"/>
    <p:sldId id="371" r:id="rId6"/>
    <p:sldId id="370" r:id="rId7"/>
    <p:sldId id="369" r:id="rId8"/>
    <p:sldId id="368" r:id="rId9"/>
    <p:sldId id="367" r:id="rId10"/>
    <p:sldId id="366" r:id="rId11"/>
    <p:sldId id="365" r:id="rId12"/>
    <p:sldId id="364" r:id="rId13"/>
    <p:sldId id="373" r:id="rId14"/>
    <p:sldId id="374" r:id="rId15"/>
    <p:sldId id="375" r:id="rId16"/>
    <p:sldId id="376" r:id="rId17"/>
    <p:sldId id="377" r:id="rId18"/>
    <p:sldId id="258" r:id="rId19"/>
    <p:sldId id="349" r:id="rId20"/>
    <p:sldId id="351" r:id="rId21"/>
    <p:sldId id="343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260" r:id="rId31"/>
    <p:sldId id="354" r:id="rId32"/>
    <p:sldId id="396" r:id="rId33"/>
    <p:sldId id="386" r:id="rId34"/>
    <p:sldId id="391" r:id="rId35"/>
    <p:sldId id="395" r:id="rId36"/>
    <p:sldId id="394" r:id="rId37"/>
    <p:sldId id="393" r:id="rId38"/>
    <p:sldId id="392" r:id="rId39"/>
    <p:sldId id="356" r:id="rId40"/>
    <p:sldId id="390" r:id="rId41"/>
    <p:sldId id="389" r:id="rId42"/>
    <p:sldId id="388" r:id="rId43"/>
    <p:sldId id="332" r:id="rId4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1216" autoAdjust="0"/>
  </p:normalViewPr>
  <p:slideViewPr>
    <p:cSldViewPr snapToGrid="0">
      <p:cViewPr varScale="1">
        <p:scale>
          <a:sx n="61" d="100"/>
          <a:sy n="61" d="100"/>
        </p:scale>
        <p:origin x="1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kumimoji="1"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Jolly Grammar 1-10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doll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skull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said</a:t>
            </a:r>
          </a:p>
        </p:txBody>
      </p:sp>
    </p:spTree>
    <p:extLst>
      <p:ext uri="{BB962C8B-B14F-4D97-AF65-F5344CB8AC3E}">
        <p14:creationId xmlns:p14="http://schemas.microsoft.com/office/powerpoint/2010/main" val="277730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doll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skull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said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here</a:t>
            </a:r>
          </a:p>
        </p:txBody>
      </p:sp>
    </p:spTree>
    <p:extLst>
      <p:ext uri="{BB962C8B-B14F-4D97-AF65-F5344CB8AC3E}">
        <p14:creationId xmlns:p14="http://schemas.microsoft.com/office/powerpoint/2010/main" val="160233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doll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skull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said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here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windmill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36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978F3-059F-4F5F-9D8C-657F3A6542CB}"/>
              </a:ext>
            </a:extLst>
          </p:cNvPr>
          <p:cNvSpPr txBox="1"/>
          <p:nvPr/>
        </p:nvSpPr>
        <p:spPr>
          <a:xfrm>
            <a:off x="85725" y="152400"/>
            <a:ext cx="119157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Peter’s Birthday Party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was having a birthday party.  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wanted to blow up some balloons.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blew too hard and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burst one of the balloons.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laughed.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helped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to blow up some more balloons.</a:t>
            </a:r>
            <a:endParaRPr kumimoji="1" lang="ja-JP" altLang="en-US" sz="5400" dirty="0">
              <a:latin typeface="Abadi" panose="020B0604020104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CDAE7-C108-46BD-A0BA-67D08DD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2621120"/>
            <a:ext cx="4381500" cy="35084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5A0635-D426-4078-8F7F-5D816620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94" y="4521813"/>
            <a:ext cx="1230336" cy="1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978F3-059F-4F5F-9D8C-657F3A6542CB}"/>
              </a:ext>
            </a:extLst>
          </p:cNvPr>
          <p:cNvSpPr txBox="1"/>
          <p:nvPr/>
        </p:nvSpPr>
        <p:spPr>
          <a:xfrm>
            <a:off x="85725" y="152400"/>
            <a:ext cx="119157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Peter’s Birthday Party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was having a birthday party.  </a:t>
            </a:r>
          </a:p>
          <a:p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wanted to blow up some balloons.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blew too hard and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burst one of the balloons.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laughed.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helped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to blow up some more balloons.</a:t>
            </a:r>
            <a:endParaRPr kumimoji="1" lang="ja-JP" altLang="en-US" sz="5400" dirty="0">
              <a:latin typeface="Abadi" panose="020B0604020104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CDAE7-C108-46BD-A0BA-67D08DD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2621120"/>
            <a:ext cx="4381500" cy="35084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5A0635-D426-4078-8F7F-5D816620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94" y="4521813"/>
            <a:ext cx="1230336" cy="1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978F3-059F-4F5F-9D8C-657F3A6542CB}"/>
              </a:ext>
            </a:extLst>
          </p:cNvPr>
          <p:cNvSpPr txBox="1"/>
          <p:nvPr/>
        </p:nvSpPr>
        <p:spPr>
          <a:xfrm>
            <a:off x="85725" y="152400"/>
            <a:ext cx="119157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Peter’s Birthday Party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was having a birthday party.  </a:t>
            </a:r>
          </a:p>
          <a:p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wanted to blow up some balloons.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blew too hard and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burst one of the balloons.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laughed.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helped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to blow up some more balloons.</a:t>
            </a:r>
            <a:endParaRPr kumimoji="1" lang="ja-JP" altLang="en-US" sz="5400" dirty="0">
              <a:latin typeface="Abadi" panose="020B0604020104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CDAE7-C108-46BD-A0BA-67D08DD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2621120"/>
            <a:ext cx="4381500" cy="35084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5A0635-D426-4078-8F7F-5D816620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94" y="4521813"/>
            <a:ext cx="1230336" cy="1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978F3-059F-4F5F-9D8C-657F3A6542CB}"/>
              </a:ext>
            </a:extLst>
          </p:cNvPr>
          <p:cNvSpPr txBox="1"/>
          <p:nvPr/>
        </p:nvSpPr>
        <p:spPr>
          <a:xfrm>
            <a:off x="85725" y="152400"/>
            <a:ext cx="119157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Peter’s Birthday Party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was having a birthday party.  </a:t>
            </a:r>
          </a:p>
          <a:p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wanted to blow up some balloons.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blew too hard and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burst one of the balloons.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laughed.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She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helped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to blow up some more balloons.</a:t>
            </a:r>
            <a:endParaRPr kumimoji="1" lang="ja-JP" altLang="en-US" sz="5400" dirty="0">
              <a:latin typeface="Abadi" panose="020B0604020104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CDAE7-C108-46BD-A0BA-67D08DD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2621120"/>
            <a:ext cx="4381500" cy="35084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5A0635-D426-4078-8F7F-5D816620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94" y="4521813"/>
            <a:ext cx="1230336" cy="1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978F3-059F-4F5F-9D8C-657F3A6542CB}"/>
              </a:ext>
            </a:extLst>
          </p:cNvPr>
          <p:cNvSpPr txBox="1"/>
          <p:nvPr/>
        </p:nvSpPr>
        <p:spPr>
          <a:xfrm>
            <a:off x="85725" y="152400"/>
            <a:ext cx="119157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Peter’s Birthday Party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 was having a birthday party.  </a:t>
            </a:r>
          </a:p>
          <a:p>
            <a:r>
              <a:rPr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wanted to blow up some balloons.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He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blew too hard and </a:t>
            </a:r>
          </a:p>
          <a:p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burst one of the balloons.</a:t>
            </a:r>
          </a:p>
          <a:p>
            <a:r>
              <a:rPr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Peter’s sister laughed.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She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helped </a:t>
            </a:r>
          </a:p>
          <a:p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him</a:t>
            </a:r>
            <a:r>
              <a:rPr kumimoji="1" lang="en-US" altLang="ja-JP" sz="5400" dirty="0">
                <a:latin typeface="Abadi" panose="020B0604020104020204" pitchFamily="34" charset="0"/>
                <a:cs typeface="Aldhabi" panose="020B0604020202020204" pitchFamily="2" charset="-78"/>
              </a:rPr>
              <a:t> to blow up some more balloons.</a:t>
            </a:r>
            <a:endParaRPr kumimoji="1" lang="ja-JP" altLang="en-US" sz="5400" dirty="0">
              <a:latin typeface="Abadi" panose="020B0604020104020204" pitchFamily="34" charset="0"/>
              <a:cs typeface="Aldhabi" panose="020B0604020202020204" pitchFamily="2" charset="-7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CDAE7-C108-46BD-A0BA-67D08DD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2621120"/>
            <a:ext cx="4381500" cy="35084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5A0635-D426-4078-8F7F-5D816620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94" y="4521813"/>
            <a:ext cx="1230336" cy="1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56CDCB-FBDE-4C40-A14C-8FECEA42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72" b="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5562601" y="643468"/>
            <a:ext cx="5985932" cy="343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Pronouns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Book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9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461A3A-F3C4-46C1-8F6E-7AF7C3471B26}"/>
              </a:ext>
            </a:extLst>
          </p:cNvPr>
          <p:cNvSpPr txBox="1"/>
          <p:nvPr/>
        </p:nvSpPr>
        <p:spPr>
          <a:xfrm>
            <a:off x="826516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457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3AC1A0-4D71-4884-95AD-F099022F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20" y="677225"/>
            <a:ext cx="548538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0AE58-FEC1-4539-90BC-B176EB3CF6FD}"/>
              </a:ext>
            </a:extLst>
          </p:cNvPr>
          <p:cNvSpPr txBox="1"/>
          <p:nvPr/>
        </p:nvSpPr>
        <p:spPr>
          <a:xfrm>
            <a:off x="5991225" y="4020821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dogs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26C8CC-A05E-47D1-A6F0-99DD9EBFE719}"/>
              </a:ext>
            </a:extLst>
          </p:cNvPr>
          <p:cNvSpPr txBox="1"/>
          <p:nvPr/>
        </p:nvSpPr>
        <p:spPr>
          <a:xfrm>
            <a:off x="919162" y="5454590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singular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68D93F-1695-40EE-A546-51FC13AF01D0}"/>
              </a:ext>
            </a:extLst>
          </p:cNvPr>
          <p:cNvSpPr txBox="1"/>
          <p:nvPr/>
        </p:nvSpPr>
        <p:spPr>
          <a:xfrm>
            <a:off x="6710362" y="5453896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plural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598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72" y="749884"/>
            <a:ext cx="147950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0D534D-C238-454F-97E8-E08A4617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88" y="2858215"/>
            <a:ext cx="741126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0D534D-C238-454F-97E8-E08A4617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88" y="2858215"/>
            <a:ext cx="741126" cy="13234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AC5422-8563-4C59-A7F0-FB74728EF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59" y="2940835"/>
            <a:ext cx="984445" cy="11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4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0D534D-C238-454F-97E8-E08A4617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88" y="2858215"/>
            <a:ext cx="741126" cy="13234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AC5422-8563-4C59-A7F0-FB74728EF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59" y="2940835"/>
            <a:ext cx="984445" cy="11765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554B72-824C-4FB8-9424-6C79AA7EB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1" y="5366505"/>
            <a:ext cx="1304242" cy="11679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C40A4DA-62E1-4500-A04C-ACF605401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70" y="5331349"/>
            <a:ext cx="1320635" cy="1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0D534D-C238-454F-97E8-E08A4617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88" y="2858215"/>
            <a:ext cx="741126" cy="13234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AC5422-8563-4C59-A7F0-FB74728EF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59" y="2940835"/>
            <a:ext cx="984445" cy="11765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554B72-824C-4FB8-9424-6C79AA7EB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1" y="5366505"/>
            <a:ext cx="1304242" cy="11679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C40A4DA-62E1-4500-A04C-ACF605401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70" y="5331349"/>
            <a:ext cx="1320635" cy="12259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7153754-3B3A-4E1D-A5F3-27AAC019A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911" y="5400287"/>
            <a:ext cx="1494991" cy="11875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C79F07-40A1-4633-ACCD-D709F8C1B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9594" y="5264850"/>
            <a:ext cx="74377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927735" y="-232817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I</a:t>
            </a:r>
            <a:endParaRPr kumimoji="1" lang="ja-JP" altLang="en-US" sz="8000" b="1" dirty="0">
              <a:solidFill>
                <a:srgbClr val="FF66FF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834898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it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-315334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516120" y="4337980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1111885" y="4298276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4309403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</a:t>
            </a:r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ey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B27146-10C3-4763-8D8A-38C78AA8D2C8}"/>
              </a:ext>
            </a:extLst>
          </p:cNvPr>
          <p:cNvSpPr txBox="1"/>
          <p:nvPr/>
        </p:nvSpPr>
        <p:spPr>
          <a:xfrm>
            <a:off x="1111885" y="1855758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3EC817-75D8-481C-BC25-F23E5B26B97C}"/>
              </a:ext>
            </a:extLst>
          </p:cNvPr>
          <p:cNvSpPr txBox="1"/>
          <p:nvPr/>
        </p:nvSpPr>
        <p:spPr>
          <a:xfrm>
            <a:off x="4516120" y="1895462"/>
            <a:ext cx="346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66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</a:t>
            </a:r>
            <a:endParaRPr kumimoji="1" lang="ja-JP" altLang="en-US" sz="8000" b="1" dirty="0">
              <a:solidFill>
                <a:srgbClr val="FF66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6155EE-C71D-48A2-AE49-1B9932EA178F}"/>
              </a:ext>
            </a:extLst>
          </p:cNvPr>
          <p:cNvSpPr txBox="1"/>
          <p:nvPr/>
        </p:nvSpPr>
        <p:spPr>
          <a:xfrm>
            <a:off x="3894772" y="-52816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Singular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9C1539-3DAA-4524-909F-5C31CB3E3ADF}"/>
              </a:ext>
            </a:extLst>
          </p:cNvPr>
          <p:cNvSpPr txBox="1"/>
          <p:nvPr/>
        </p:nvSpPr>
        <p:spPr>
          <a:xfrm>
            <a:off x="3742372" y="4117367"/>
            <a:ext cx="47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Plural Pronouns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EC6D96-C876-4784-A913-A4E92D4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3" y="655070"/>
            <a:ext cx="1631965" cy="14598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1645E8-F5BE-4747-BD49-E130753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473" y="804960"/>
            <a:ext cx="1719573" cy="13647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64AB40-4EB3-4FED-B662-ACE0E4BA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17" y="2860127"/>
            <a:ext cx="1700371" cy="15763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0D534D-C238-454F-97E8-E08A4617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88" y="2858215"/>
            <a:ext cx="741126" cy="13234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AC5422-8563-4C59-A7F0-FB74728EF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59" y="2940835"/>
            <a:ext cx="984445" cy="11765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554B72-824C-4FB8-9424-6C79AA7EB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1" y="5366505"/>
            <a:ext cx="1304242" cy="11679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C40A4DA-62E1-4500-A04C-ACF605401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70" y="5331349"/>
            <a:ext cx="1320635" cy="12259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7153754-3B3A-4E1D-A5F3-27AAC019A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911" y="5400287"/>
            <a:ext cx="1494991" cy="11875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C79F07-40A1-4633-ACCD-D709F8C1B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9594" y="5264850"/>
            <a:ext cx="743776" cy="132294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C7C4F50-4CF8-47F2-98D8-D0A13F2BC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1506" y="5264850"/>
            <a:ext cx="1700931" cy="157900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943C5CF-549D-4AF6-9CB0-2D415F03F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4204" y="5400397"/>
            <a:ext cx="74377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78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Tricky Words</a:t>
            </a:r>
            <a:endParaRPr kumimoji="1" lang="en-US" altLang="ja-JP" sz="8000" dirty="0">
              <a:solidFill>
                <a:srgbClr val="000000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895" r="4094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36245" y="430348"/>
            <a:ext cx="6753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Aharoni" panose="02010803020104030203" pitchFamily="2" charset="-79"/>
                <a:cs typeface="Aharoni" panose="02010803020104030203" pitchFamily="2" charset="-79"/>
              </a:rPr>
              <a:t>dre</a:t>
            </a:r>
            <a:r>
              <a:rPr lang="en-US" altLang="ja-JP" sz="2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kumimoji="1" lang="ja-JP" altLang="en-US" sz="20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962B3-A767-4598-AEC9-9ED1DE6D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13" y="121382"/>
            <a:ext cx="2271982" cy="38121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A946CA-6C5A-40D8-B022-80E529A7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52" y="4113189"/>
            <a:ext cx="3712786" cy="19996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7CF039-332D-4E17-BA33-6F8EB3CB1573}"/>
              </a:ext>
            </a:extLst>
          </p:cNvPr>
          <p:cNvSpPr txBox="1"/>
          <p:nvPr/>
        </p:nvSpPr>
        <p:spPr>
          <a:xfrm>
            <a:off x="4785648" y="3687901"/>
            <a:ext cx="6753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Aharoni" panose="02010803020104030203" pitchFamily="2" charset="-79"/>
                <a:cs typeface="Aharoni" panose="02010803020104030203" pitchFamily="2" charset="-79"/>
              </a:rPr>
              <a:t>bu</a:t>
            </a:r>
            <a:r>
              <a:rPr lang="en-US" altLang="ja-JP" sz="2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zz</a:t>
            </a:r>
            <a:endParaRPr kumimoji="1" lang="ja-JP" altLang="en-US" sz="20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1729" y="4380265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678777" y="4380265"/>
            <a:ext cx="325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road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buzz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cross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crossroad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009025" y="145212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288393" y="2389970"/>
            <a:ext cx="149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zz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3723245" y="157842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3375047" y="2283576"/>
            <a:ext cx="196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0F08C1-DA34-4669-8566-5974891D8EC9}"/>
              </a:ext>
            </a:extLst>
          </p:cNvPr>
          <p:cNvSpPr txBox="1"/>
          <p:nvPr/>
        </p:nvSpPr>
        <p:spPr>
          <a:xfrm>
            <a:off x="4616789" y="4361042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zz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6407736" y="4341819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8EA2E2-FD77-43D3-B099-DD34FDF9C513}"/>
              </a:ext>
            </a:extLst>
          </p:cNvPr>
          <p:cNvSpPr txBox="1"/>
          <p:nvPr/>
        </p:nvSpPr>
        <p:spPr>
          <a:xfrm>
            <a:off x="5815059" y="7326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5493102" y="2249985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9C0864-63FA-40A9-910B-848DDBB6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5" y="5047883"/>
            <a:ext cx="1405347" cy="14053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1F7BF8-F4FD-4368-9971-77958669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12" y="804158"/>
            <a:ext cx="1451282" cy="14512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F379C7-8A7D-443F-91C8-77C205A88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14" y="804158"/>
            <a:ext cx="2275355" cy="141347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E730D29-BB19-4456-B81C-86593F3EC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795" y="793779"/>
            <a:ext cx="1589197" cy="12840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20B77C-E650-4EC8-B0C0-997295CC5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31" y="5167419"/>
            <a:ext cx="1903072" cy="12094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86512E-FBF5-4095-9C33-982EC1455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001" y="2872923"/>
            <a:ext cx="1468895" cy="14688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0A84500-E6E1-43B6-B2B5-7F104C181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611" y="3152697"/>
            <a:ext cx="1683938" cy="9074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17F9D0-8AC2-4614-8CE0-60523FE1E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9673" y="4906542"/>
            <a:ext cx="1903072" cy="16522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56211FA-48FF-40B7-92CF-B18C4E96C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0311" y="5202755"/>
            <a:ext cx="2171176" cy="128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9F5EB9D-45EB-4D7B-96B3-CCB0BBA19A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0676" y="2830641"/>
            <a:ext cx="1546615" cy="154320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A7A62F4-6943-4C32-8CD9-3AF9E173D7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77" y="819968"/>
            <a:ext cx="889436" cy="14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959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D49606-5B37-46B4-8BBB-3709AE14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68" y="1492743"/>
            <a:ext cx="4774312" cy="47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5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86D8F5-E378-4F2E-9EBA-049D567F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12" y="3061768"/>
            <a:ext cx="5120579" cy="27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3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7C3D78-8773-48EB-92E3-EBB507FA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72" y="2812214"/>
            <a:ext cx="4863218" cy="30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1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0FB379-02DC-4CFC-B997-CA278227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39" y="2714656"/>
            <a:ext cx="6108488" cy="361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252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A3B2B6-B545-4D73-B0F7-92C51513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29" y="2742725"/>
            <a:ext cx="3397591" cy="33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9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939A97F-030F-4754-982A-B28DB63A9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57" y="3429000"/>
            <a:ext cx="338310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7585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can flo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your teeth.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AB68E5-46B2-4D74-B773-A4F80329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77" y="3962401"/>
            <a:ext cx="2642526" cy="264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886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can flo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your teeth.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must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bell.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B0D277-A47F-4BFB-9CAB-412C68D2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20" y="4191000"/>
            <a:ext cx="2829848" cy="22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4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can flo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your teeth.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must pre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bell.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will 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1322BB-55EB-4798-9B4F-9AD047B5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20" y="3643342"/>
            <a:ext cx="2982842" cy="29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1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64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474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5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doll</a:t>
            </a:r>
          </a:p>
        </p:txBody>
      </p:sp>
    </p:spTree>
    <p:extLst>
      <p:ext uri="{BB962C8B-B14F-4D97-AF65-F5344CB8AC3E}">
        <p14:creationId xmlns:p14="http://schemas.microsoft.com/office/powerpoint/2010/main" val="234787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will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doll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skull</a:t>
            </a:r>
          </a:p>
        </p:txBody>
      </p:sp>
    </p:spTree>
    <p:extLst>
      <p:ext uri="{BB962C8B-B14F-4D97-AF65-F5344CB8AC3E}">
        <p14:creationId xmlns:p14="http://schemas.microsoft.com/office/powerpoint/2010/main" val="355497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731</Words>
  <Application>Microsoft Office PowerPoint</Application>
  <PresentationFormat>ワイド画面</PresentationFormat>
  <Paragraphs>248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2" baseType="lpstr">
      <vt:lpstr>游ゴシック</vt:lpstr>
      <vt:lpstr>游ゴシック Light</vt:lpstr>
      <vt:lpstr>Abadi</vt:lpstr>
      <vt:lpstr>Aharoni</vt:lpstr>
      <vt:lpstr>Angsana New</vt:lpstr>
      <vt:lpstr>Arial</vt:lpstr>
      <vt:lpstr>Calibri</vt:lpstr>
      <vt:lpstr>Cavolini</vt:lpstr>
      <vt:lpstr>Office テーマ</vt:lpstr>
      <vt:lpstr>Jolly Grammar 1-10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1-10</dc:title>
  <dc:creator>矢野 義紀</dc:creator>
  <cp:lastModifiedBy>矢野 義紀</cp:lastModifiedBy>
  <cp:revision>8</cp:revision>
  <cp:lastPrinted>2022-07-11T22:26:24Z</cp:lastPrinted>
  <dcterms:created xsi:type="dcterms:W3CDTF">2020-08-30T00:30:37Z</dcterms:created>
  <dcterms:modified xsi:type="dcterms:W3CDTF">2022-07-12T07:22:39Z</dcterms:modified>
</cp:coreProperties>
</file>