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341" r:id="rId5"/>
    <p:sldId id="340" r:id="rId6"/>
    <p:sldId id="339" r:id="rId7"/>
    <p:sldId id="338" r:id="rId8"/>
    <p:sldId id="337" r:id="rId9"/>
    <p:sldId id="336" r:id="rId10"/>
    <p:sldId id="335" r:id="rId11"/>
    <p:sldId id="334" r:id="rId12"/>
    <p:sldId id="333" r:id="rId13"/>
    <p:sldId id="258" r:id="rId14"/>
    <p:sldId id="342" r:id="rId15"/>
    <p:sldId id="347" r:id="rId16"/>
    <p:sldId id="346" r:id="rId17"/>
    <p:sldId id="345" r:id="rId18"/>
    <p:sldId id="344" r:id="rId19"/>
    <p:sldId id="343" r:id="rId20"/>
    <p:sldId id="348" r:id="rId21"/>
    <p:sldId id="349" r:id="rId22"/>
    <p:sldId id="350" r:id="rId23"/>
    <p:sldId id="351" r:id="rId24"/>
    <p:sldId id="369" r:id="rId25"/>
    <p:sldId id="368" r:id="rId26"/>
    <p:sldId id="367" r:id="rId27"/>
    <p:sldId id="366" r:id="rId28"/>
    <p:sldId id="365" r:id="rId29"/>
    <p:sldId id="353" r:id="rId30"/>
    <p:sldId id="352" r:id="rId31"/>
    <p:sldId id="374" r:id="rId32"/>
    <p:sldId id="373" r:id="rId33"/>
    <p:sldId id="372" r:id="rId34"/>
    <p:sldId id="371" r:id="rId35"/>
    <p:sldId id="370" r:id="rId36"/>
    <p:sldId id="354" r:id="rId37"/>
    <p:sldId id="364" r:id="rId38"/>
    <p:sldId id="260" r:id="rId39"/>
    <p:sldId id="331" r:id="rId40"/>
    <p:sldId id="363" r:id="rId41"/>
    <p:sldId id="362" r:id="rId42"/>
    <p:sldId id="361" r:id="rId43"/>
    <p:sldId id="360" r:id="rId44"/>
    <p:sldId id="359" r:id="rId45"/>
    <p:sldId id="358" r:id="rId46"/>
    <p:sldId id="357" r:id="rId47"/>
    <p:sldId id="356" r:id="rId48"/>
    <p:sldId id="332" r:id="rId4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kumimoji="1"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Jolly Grammar 1-9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stiff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cuff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come</a:t>
            </a:r>
          </a:p>
        </p:txBody>
      </p:sp>
    </p:spTree>
    <p:extLst>
      <p:ext uri="{BB962C8B-B14F-4D97-AF65-F5344CB8AC3E}">
        <p14:creationId xmlns:p14="http://schemas.microsoft.com/office/powerpoint/2010/main" val="52287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stiff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cuff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some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6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stiff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cuff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stuffing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78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56CDCB-FBDE-4C40-A14C-8FECEA42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72" b="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621863" y="643468"/>
            <a:ext cx="4926669" cy="343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plurals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26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188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3AC1A0-4D71-4884-95AD-F099022F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20" y="677225"/>
            <a:ext cx="548538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988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3AC1A0-4D71-4884-95AD-F099022F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20" y="677225"/>
            <a:ext cx="548538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0AE58-FEC1-4539-90BC-B176EB3CF6FD}"/>
              </a:ext>
            </a:extLst>
          </p:cNvPr>
          <p:cNvSpPr txBox="1"/>
          <p:nvPr/>
        </p:nvSpPr>
        <p:spPr>
          <a:xfrm>
            <a:off x="5991225" y="4020821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dogs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751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3AC1A0-4D71-4884-95AD-F099022F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20" y="677225"/>
            <a:ext cx="548538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0AE58-FEC1-4539-90BC-B176EB3CF6FD}"/>
              </a:ext>
            </a:extLst>
          </p:cNvPr>
          <p:cNvSpPr txBox="1"/>
          <p:nvPr/>
        </p:nvSpPr>
        <p:spPr>
          <a:xfrm>
            <a:off x="5991225" y="4020821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dogs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26C8CC-A05E-47D1-A6F0-99DD9EBFE719}"/>
              </a:ext>
            </a:extLst>
          </p:cNvPr>
          <p:cNvSpPr txBox="1"/>
          <p:nvPr/>
        </p:nvSpPr>
        <p:spPr>
          <a:xfrm>
            <a:off x="919162" y="5454590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singular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368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F8EBAB-C683-447A-95DA-D62A5A74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677226"/>
            <a:ext cx="6124306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3AC1A0-4D71-4884-95AD-F099022F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20" y="677225"/>
            <a:ext cx="5485380" cy="30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BA99D-0B5E-4126-8790-33DCEA4BEC0C}"/>
              </a:ext>
            </a:extLst>
          </p:cNvPr>
          <p:cNvSpPr txBox="1"/>
          <p:nvPr/>
        </p:nvSpPr>
        <p:spPr>
          <a:xfrm>
            <a:off x="304800" y="388493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0AE58-FEC1-4539-90BC-B176EB3CF6FD}"/>
              </a:ext>
            </a:extLst>
          </p:cNvPr>
          <p:cNvSpPr txBox="1"/>
          <p:nvPr/>
        </p:nvSpPr>
        <p:spPr>
          <a:xfrm>
            <a:off x="5991225" y="4020821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dirty="0">
                <a:latin typeface="Aharoni" panose="02010803020104030203" pitchFamily="2" charset="-79"/>
                <a:cs typeface="Aharoni" panose="02010803020104030203" pitchFamily="2" charset="-79"/>
              </a:rPr>
              <a:t>dogs</a:t>
            </a:r>
            <a:endParaRPr kumimoji="1" lang="ja-JP" alt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26C8CC-A05E-47D1-A6F0-99DD9EBFE719}"/>
              </a:ext>
            </a:extLst>
          </p:cNvPr>
          <p:cNvSpPr txBox="1"/>
          <p:nvPr/>
        </p:nvSpPr>
        <p:spPr>
          <a:xfrm>
            <a:off x="919162" y="5454590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singular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68D93F-1695-40EE-A546-51FC13AF01D0}"/>
              </a:ext>
            </a:extLst>
          </p:cNvPr>
          <p:cNvSpPr txBox="1"/>
          <p:nvPr/>
        </p:nvSpPr>
        <p:spPr>
          <a:xfrm>
            <a:off x="6710362" y="5453896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plural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598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8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BC626E-A570-481C-B28F-6F3005496F09}"/>
              </a:ext>
            </a:extLst>
          </p:cNvPr>
          <p:cNvSpPr txBox="1"/>
          <p:nvPr/>
        </p:nvSpPr>
        <p:spPr>
          <a:xfrm>
            <a:off x="-400050" y="228600"/>
            <a:ext cx="125063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	c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at		rat		flag	 hen	 ant	</a:t>
            </a: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tree		bird		bun	 bed	 drum	pen		map		leg	 doll	 van	cloud 	duck		bat	 car	 boat	pet		book	sock	 truck	 	train		ball		hat		bead	brick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76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365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6B22B7-C0F1-4C74-9EE5-2C457AC7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2545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3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6B22B7-C0F1-4C74-9EE5-2C457AC7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254591"/>
            <a:ext cx="214312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DD647B-EFF2-43F6-A764-BD1D3FDF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472" y="1552575"/>
            <a:ext cx="299357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06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6B22B7-C0F1-4C74-9EE5-2C457AC7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254591"/>
            <a:ext cx="214312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DD647B-EFF2-43F6-A764-BD1D3FDF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472" y="1552575"/>
            <a:ext cx="299357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AB009D-8A3D-4BA4-A91C-9A7BB3B1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5" y="4538008"/>
            <a:ext cx="3305175" cy="172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931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6B22B7-C0F1-4C74-9EE5-2C457AC7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254591"/>
            <a:ext cx="214312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DD647B-EFF2-43F6-A764-BD1D3FDF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472" y="1552575"/>
            <a:ext cx="299357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AB009D-8A3D-4BA4-A91C-9A7BB3B1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5" y="4538008"/>
            <a:ext cx="3305175" cy="172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23FDD3-5ADF-4FB6-B949-D118CC9C1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131" y="4444662"/>
            <a:ext cx="2773737" cy="184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60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hats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pen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>
                <a:latin typeface="Aharoni" panose="02010803020104030203" pitchFamily="2" charset="-79"/>
                <a:cs typeface="Aharoni" panose="02010803020104030203" pitchFamily="2" charset="-79"/>
              </a:rPr>
              <a:t>cow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87203A-6BEE-4D1C-8EBC-087BE142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1087835"/>
            <a:ext cx="2180273" cy="2569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26B22B7-C0F1-4C74-9EE5-2C457AC7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1254591"/>
            <a:ext cx="214312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DD647B-EFF2-43F6-A764-BD1D3FDFE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472" y="1552575"/>
            <a:ext cx="299357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AB009D-8A3D-4BA4-A91C-9A7BB3B1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5" y="4538008"/>
            <a:ext cx="3305175" cy="172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23FDD3-5ADF-4FB6-B949-D118CC9C1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131" y="4444662"/>
            <a:ext cx="2773737" cy="184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AE36CE0-DB39-4A4E-91FE-A82411C70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418" y="4541966"/>
            <a:ext cx="2773737" cy="184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627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08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91770" y="1576070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563647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355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otter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1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otter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star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077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otter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star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duck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702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otter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star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ant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duck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888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A146A0-CEB8-44D1-9149-450A64A7D345}"/>
              </a:ext>
            </a:extLst>
          </p:cNvPr>
          <p:cNvSpPr txBox="1"/>
          <p:nvPr/>
        </p:nvSpPr>
        <p:spPr>
          <a:xfrm>
            <a:off x="378460" y="2076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bag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108B9E-B823-491D-B0BB-0659D3147D81}"/>
              </a:ext>
            </a:extLst>
          </p:cNvPr>
          <p:cNvSpPr txBox="1"/>
          <p:nvPr/>
        </p:nvSpPr>
        <p:spPr>
          <a:xfrm>
            <a:off x="4363720" y="207644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otter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81158-BF62-4A82-B32B-407C1B273563}"/>
              </a:ext>
            </a:extLst>
          </p:cNvPr>
          <p:cNvSpPr txBox="1"/>
          <p:nvPr/>
        </p:nvSpPr>
        <p:spPr>
          <a:xfrm>
            <a:off x="8348980" y="207643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star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21ABB-6729-4026-9D7E-F728F07969A0}"/>
              </a:ext>
            </a:extLst>
          </p:cNvPr>
          <p:cNvSpPr txBox="1"/>
          <p:nvPr/>
        </p:nvSpPr>
        <p:spPr>
          <a:xfrm>
            <a:off x="4363720" y="3429000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ant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D014C0-98A0-4337-971A-A1F9BD053B54}"/>
              </a:ext>
            </a:extLst>
          </p:cNvPr>
          <p:cNvSpPr txBox="1"/>
          <p:nvPr/>
        </p:nvSpPr>
        <p:spPr>
          <a:xfrm>
            <a:off x="378460" y="3522345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duck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B52BD2-A353-44EA-B897-ED02CA174937}"/>
              </a:ext>
            </a:extLst>
          </p:cNvPr>
          <p:cNvSpPr txBox="1"/>
          <p:nvPr/>
        </p:nvSpPr>
        <p:spPr>
          <a:xfrm>
            <a:off x="8348980" y="3428999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bee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B3871F2-1427-4E3B-97D3-0FFBCAC4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8334"/>
            <a:ext cx="2164081" cy="26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CA164D1-281D-4E36-8E93-05B2775B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66" y="1346536"/>
            <a:ext cx="239526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1867B4-D13A-4910-8A05-2504357D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1445297"/>
            <a:ext cx="2781300" cy="19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FFD2D1-13A2-460C-8125-97012802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4444662"/>
            <a:ext cx="2885159" cy="19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827F6B-7967-4266-8894-88C57788F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11" y="4491335"/>
            <a:ext cx="3231670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5732C8-88B6-496A-9B5D-A14DF95F6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025" y="4444662"/>
            <a:ext cx="2744885" cy="182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316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A4D64BB-12AD-43EA-805D-B70966FC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259528"/>
            <a:ext cx="3867150" cy="64230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1057274" y="1609725"/>
            <a:ext cx="54006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200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1" lang="en-US" altLang="ja-JP" sz="2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ll</a:t>
            </a:r>
            <a:endParaRPr kumimoji="1" lang="ja-JP" altLang="en-US" sz="20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1729" y="4380265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731369" y="4375247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red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doll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skull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said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windmill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545451" y="2262144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495655" y="99974"/>
            <a:ext cx="290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sku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14404" y="2238953"/>
            <a:ext cx="149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5513029" y="1878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604355" y="223895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windmi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0F08C1-DA34-4669-8566-5974891D8EC9}"/>
              </a:ext>
            </a:extLst>
          </p:cNvPr>
          <p:cNvSpPr txBox="1"/>
          <p:nvPr/>
        </p:nvSpPr>
        <p:spPr>
          <a:xfrm>
            <a:off x="3948727" y="4375247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sme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6342346" y="4375247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817133-CF84-4375-979C-189503D3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3" y="2838421"/>
            <a:ext cx="993605" cy="16502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B8A310B-6155-4EBC-AD35-E3467E06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68" y="2858158"/>
            <a:ext cx="1290444" cy="15207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F88AC13-5307-4FC8-8E52-BA8318B3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113" y="2910646"/>
            <a:ext cx="1926476" cy="145735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1370546-7CA6-4EBE-BF94-3D869B55F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180" y="5119797"/>
            <a:ext cx="2361840" cy="130683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17B6421-A0A9-44E7-BB52-46B85A105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536" y="5090380"/>
            <a:ext cx="2282982" cy="15207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41752F7-BC82-4418-87F2-415295EAA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68" y="753991"/>
            <a:ext cx="1397585" cy="139758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3E2EEE6-5FB9-4CCB-8BEC-4DDBB02E0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316" y="687638"/>
            <a:ext cx="1562170" cy="156725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7A081CE-4599-44C7-909D-D32AD4282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792" y="5095460"/>
            <a:ext cx="1426633" cy="140642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77A3484-83B6-4A52-9BE3-112E3E983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438" y="5341184"/>
            <a:ext cx="1738807" cy="101915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DC8147-9D0C-43B2-AAC7-337172BCB9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373" y="887952"/>
            <a:ext cx="1076791" cy="12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1F9558-F485-4C8B-B563-989F8580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1" y="1851985"/>
            <a:ext cx="4730220" cy="314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66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91770" y="1576070"/>
            <a:ext cx="557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71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A742A4-F75A-4A92-9237-4DF5FBE7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45" y="2205566"/>
            <a:ext cx="396868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2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8C41CE-1EAD-43E0-9660-11A790D7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66" y="2151062"/>
            <a:ext cx="3780367" cy="285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862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9E3547-6603-4580-AE34-EEE0EBAF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34" y="2546733"/>
            <a:ext cx="4917545" cy="28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88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F2C31B-F677-455D-9E9B-ACEA2FDC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67" y="2557462"/>
            <a:ext cx="4467754" cy="297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095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B51DFE-5C36-4E74-A5A0-F61521FC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67" y="2794111"/>
            <a:ext cx="3649133" cy="35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9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must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 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F30D51-C617-4F8B-B784-4822AC33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25" y="2544261"/>
            <a:ext cx="4185708" cy="379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927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must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 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fe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942FAC-DBDF-42F2-9313-E15356EE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11" y="2972231"/>
            <a:ext cx="4401557" cy="292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272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2.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gu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do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sme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You must te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 a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fe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He can spell we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2E3967-76A3-435C-8435-E6CFADC3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533" y="2334814"/>
            <a:ext cx="2517035" cy="362453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538E424-1DBE-4DF0-9FC9-0CEF7B9A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4062412"/>
            <a:ext cx="180022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458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91770" y="1576070"/>
            <a:ext cx="5577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</p:txBody>
      </p:sp>
    </p:spTree>
    <p:extLst>
      <p:ext uri="{BB962C8B-B14F-4D97-AF65-F5344CB8AC3E}">
        <p14:creationId xmlns:p14="http://schemas.microsoft.com/office/powerpoint/2010/main" val="143260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84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76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stiff</a:t>
            </a:r>
          </a:p>
        </p:txBody>
      </p:sp>
    </p:spTree>
    <p:extLst>
      <p:ext uri="{BB962C8B-B14F-4D97-AF65-F5344CB8AC3E}">
        <p14:creationId xmlns:p14="http://schemas.microsoft.com/office/powerpoint/2010/main" val="423306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5577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crab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off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cliff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096000" y="1442719"/>
            <a:ext cx="557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stiff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cuff</a:t>
            </a:r>
          </a:p>
        </p:txBody>
      </p:sp>
    </p:spTree>
    <p:extLst>
      <p:ext uri="{BB962C8B-B14F-4D97-AF65-F5344CB8AC3E}">
        <p14:creationId xmlns:p14="http://schemas.microsoft.com/office/powerpoint/2010/main" val="265033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554</Words>
  <Application>Microsoft Office PowerPoint</Application>
  <PresentationFormat>ワイド画面</PresentationFormat>
  <Paragraphs>185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5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1-9</dc:title>
  <dc:creator>矢野 義紀</dc:creator>
  <cp:lastModifiedBy>矢野 義紀</cp:lastModifiedBy>
  <cp:revision>11</cp:revision>
  <cp:lastPrinted>2022-07-04T22:38:39Z</cp:lastPrinted>
  <dcterms:created xsi:type="dcterms:W3CDTF">2020-08-22T11:59:50Z</dcterms:created>
  <dcterms:modified xsi:type="dcterms:W3CDTF">2022-07-04T22:39:08Z</dcterms:modified>
</cp:coreProperties>
</file>