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8" r:id="rId14"/>
    <p:sldId id="257" r:id="rId15"/>
    <p:sldId id="283" r:id="rId16"/>
    <p:sldId id="284" r:id="rId17"/>
    <p:sldId id="285" r:id="rId18"/>
    <p:sldId id="286" r:id="rId19"/>
    <p:sldId id="296" r:id="rId20"/>
    <p:sldId id="287" r:id="rId21"/>
    <p:sldId id="305" r:id="rId22"/>
    <p:sldId id="307" r:id="rId23"/>
    <p:sldId id="297" r:id="rId24"/>
    <p:sldId id="288" r:id="rId25"/>
    <p:sldId id="309" r:id="rId26"/>
    <p:sldId id="308" r:id="rId27"/>
    <p:sldId id="298" r:id="rId28"/>
    <p:sldId id="289" r:id="rId29"/>
    <p:sldId id="310" r:id="rId30"/>
    <p:sldId id="311" r:id="rId31"/>
    <p:sldId id="299" r:id="rId32"/>
    <p:sldId id="290" r:id="rId33"/>
    <p:sldId id="312" r:id="rId34"/>
    <p:sldId id="313" r:id="rId35"/>
    <p:sldId id="300" r:id="rId36"/>
    <p:sldId id="291" r:id="rId37"/>
    <p:sldId id="314" r:id="rId38"/>
    <p:sldId id="315" r:id="rId39"/>
    <p:sldId id="301" r:id="rId40"/>
    <p:sldId id="292" r:id="rId41"/>
    <p:sldId id="316" r:id="rId42"/>
    <p:sldId id="302" r:id="rId43"/>
    <p:sldId id="293" r:id="rId44"/>
    <p:sldId id="424" r:id="rId45"/>
    <p:sldId id="425" r:id="rId46"/>
    <p:sldId id="303" r:id="rId47"/>
    <p:sldId id="294" r:id="rId48"/>
    <p:sldId id="320" r:id="rId49"/>
    <p:sldId id="321" r:id="rId50"/>
    <p:sldId id="304" r:id="rId51"/>
    <p:sldId id="295" r:id="rId52"/>
    <p:sldId id="322" r:id="rId53"/>
    <p:sldId id="323" r:id="rId54"/>
    <p:sldId id="423" r:id="rId55"/>
    <p:sldId id="333" r:id="rId56"/>
    <p:sldId id="355" r:id="rId57"/>
    <p:sldId id="260" r:id="rId58"/>
    <p:sldId id="268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kumimoji="1"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Jolly Grammar 1-8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Monday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Tuesday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Wednesday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Thursday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Friday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you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482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Monday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Tuesday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Wednesday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Thursday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Friday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you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your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908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Monday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Tuesday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Wednesday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Thursday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Friday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you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your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Saturday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364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56CDCB-FBDE-4C40-A14C-8FECEA422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72" b="1"/>
          <a:stretch/>
        </p:blipFill>
        <p:spPr>
          <a:xfrm>
            <a:off x="643467" y="680402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621863" y="643468"/>
            <a:ext cx="4926669" cy="3433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 Vowels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7D070-17D0-4E75-B0D3-4E160989E772}"/>
              </a:ext>
            </a:extLst>
          </p:cNvPr>
          <p:cNvSpPr txBox="1"/>
          <p:nvPr/>
        </p:nvSpPr>
        <p:spPr>
          <a:xfrm>
            <a:off x="337820" y="1561743"/>
            <a:ext cx="11511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15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 </a:t>
            </a:r>
            <a:r>
              <a:rPr kumimoji="1" lang="en-US" altLang="ja-JP" sz="15000" b="1" dirty="0" err="1">
                <a:solidFill>
                  <a:srgbClr val="92D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15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15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15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15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8D23B9-902A-4322-ADB1-81C9D182055F}"/>
              </a:ext>
            </a:extLst>
          </p:cNvPr>
          <p:cNvSpPr txBox="1"/>
          <p:nvPr/>
        </p:nvSpPr>
        <p:spPr>
          <a:xfrm>
            <a:off x="495300" y="4895850"/>
            <a:ext cx="1135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Other letters are called 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onsonants</a:t>
            </a:r>
            <a:r>
              <a:rPr kumimoji="1" lang="en-US" altLang="ja-JP" sz="4000" dirty="0"/>
              <a:t>.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990C6C-EB12-4224-8835-8054B2B2228A}"/>
              </a:ext>
            </a:extLst>
          </p:cNvPr>
          <p:cNvSpPr txBox="1"/>
          <p:nvPr/>
        </p:nvSpPr>
        <p:spPr>
          <a:xfrm>
            <a:off x="337820" y="308610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+mn-ea"/>
              </a:rPr>
              <a:t>Short</a:t>
            </a:r>
            <a:r>
              <a:rPr lang="en-US" altLang="ja-JP" sz="54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</a:rPr>
              <a:t>vowel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1195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6A4847-1CFD-454E-B1C0-15C161D7529E}"/>
              </a:ext>
            </a:extLst>
          </p:cNvPr>
          <p:cNvSpPr txBox="1"/>
          <p:nvPr/>
        </p:nvSpPr>
        <p:spPr>
          <a:xfrm>
            <a:off x="304800" y="676275"/>
            <a:ext cx="1146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shark has </a:t>
            </a:r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fin.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0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6A4847-1CFD-454E-B1C0-15C161D7529E}"/>
              </a:ext>
            </a:extLst>
          </p:cNvPr>
          <p:cNvSpPr txBox="1"/>
          <p:nvPr/>
        </p:nvSpPr>
        <p:spPr>
          <a:xfrm>
            <a:off x="304800" y="676275"/>
            <a:ext cx="11468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shark has </a:t>
            </a:r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fin.</a:t>
            </a:r>
          </a:p>
          <a:p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shark has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fin.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6A4847-1CFD-454E-B1C0-15C161D7529E}"/>
              </a:ext>
            </a:extLst>
          </p:cNvPr>
          <p:cNvSpPr txBox="1"/>
          <p:nvPr/>
        </p:nvSpPr>
        <p:spPr>
          <a:xfrm>
            <a:off x="304800" y="676275"/>
            <a:ext cx="11468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shark has </a:t>
            </a:r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fin.</a:t>
            </a:r>
          </a:p>
          <a:p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shark has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fin.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They saw </a:t>
            </a:r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elephant at the zoo.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6A4847-1CFD-454E-B1C0-15C161D7529E}"/>
              </a:ext>
            </a:extLst>
          </p:cNvPr>
          <p:cNvSpPr txBox="1"/>
          <p:nvPr/>
        </p:nvSpPr>
        <p:spPr>
          <a:xfrm>
            <a:off x="304800" y="676275"/>
            <a:ext cx="114681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shark has </a:t>
            </a:r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fin.</a:t>
            </a:r>
          </a:p>
          <a:p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shark has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fin.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They saw </a:t>
            </a:r>
            <a:r>
              <a:rPr kumimoji="1" lang="en-US" altLang="ja-JP" sz="4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elephant at the zoo.</a:t>
            </a:r>
          </a:p>
          <a:p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They saw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elephant at the zoo.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0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2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7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ts">
            <a:extLst>
              <a:ext uri="{FF2B5EF4-FFF2-40B4-BE49-F238E27FC236}">
                <a16:creationId xmlns:a16="http://schemas.microsoft.com/office/drawing/2014/main" id="{87E028BE-7FF2-47E0-94B9-DF137D35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66" y="793611"/>
            <a:ext cx="6813868" cy="4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7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ts">
            <a:extLst>
              <a:ext uri="{FF2B5EF4-FFF2-40B4-BE49-F238E27FC236}">
                <a16:creationId xmlns:a16="http://schemas.microsoft.com/office/drawing/2014/main" id="{87E028BE-7FF2-47E0-94B9-DF137D35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66" y="793611"/>
            <a:ext cx="6813868" cy="4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794CFE-7FBF-4D0E-8D0B-E42F087EC89B}"/>
              </a:ext>
            </a:extLst>
          </p:cNvPr>
          <p:cNvSpPr txBox="1"/>
          <p:nvPr/>
        </p:nvSpPr>
        <p:spPr>
          <a:xfrm>
            <a:off x="4362450" y="472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0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ts">
            <a:extLst>
              <a:ext uri="{FF2B5EF4-FFF2-40B4-BE49-F238E27FC236}">
                <a16:creationId xmlns:a16="http://schemas.microsoft.com/office/drawing/2014/main" id="{87E028BE-7FF2-47E0-94B9-DF137D35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66" y="793611"/>
            <a:ext cx="6813868" cy="4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794CFE-7FBF-4D0E-8D0B-E42F087EC89B}"/>
              </a:ext>
            </a:extLst>
          </p:cNvPr>
          <p:cNvSpPr txBox="1"/>
          <p:nvPr/>
        </p:nvSpPr>
        <p:spPr>
          <a:xfrm>
            <a:off x="4362450" y="472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ant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4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36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MESH WORD SOCKS – 7MESH Japan">
            <a:extLst>
              <a:ext uri="{FF2B5EF4-FFF2-40B4-BE49-F238E27FC236}">
                <a16:creationId xmlns:a16="http://schemas.microsoft.com/office/drawing/2014/main" id="{45A9D413-2B5F-49B3-B6F5-DBD3C79C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0" y="771278"/>
            <a:ext cx="5521325" cy="47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9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MESH WORD SOCKS – 7MESH Japan">
            <a:extLst>
              <a:ext uri="{FF2B5EF4-FFF2-40B4-BE49-F238E27FC236}">
                <a16:creationId xmlns:a16="http://schemas.microsoft.com/office/drawing/2014/main" id="{45A9D413-2B5F-49B3-B6F5-DBD3C79C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0" y="771278"/>
            <a:ext cx="5521325" cy="47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8493EC-76E2-4E1A-B8A5-A0CA476238FF}"/>
              </a:ext>
            </a:extLst>
          </p:cNvPr>
          <p:cNvSpPr txBox="1"/>
          <p:nvPr/>
        </p:nvSpPr>
        <p:spPr>
          <a:xfrm>
            <a:off x="4175442" y="5114925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sock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54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MESH WORD SOCKS – 7MESH Japan">
            <a:extLst>
              <a:ext uri="{FF2B5EF4-FFF2-40B4-BE49-F238E27FC236}">
                <a16:creationId xmlns:a16="http://schemas.microsoft.com/office/drawing/2014/main" id="{45A9D413-2B5F-49B3-B6F5-DBD3C79C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0" y="771278"/>
            <a:ext cx="5521325" cy="47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8493EC-76E2-4E1A-B8A5-A0CA476238FF}"/>
              </a:ext>
            </a:extLst>
          </p:cNvPr>
          <p:cNvSpPr txBox="1"/>
          <p:nvPr/>
        </p:nvSpPr>
        <p:spPr>
          <a:xfrm>
            <a:off x="4175442" y="5114925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sock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99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2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w approach for table egg pasteurization in development | WATTAgNet">
            <a:extLst>
              <a:ext uri="{FF2B5EF4-FFF2-40B4-BE49-F238E27FC236}">
                <a16:creationId xmlns:a16="http://schemas.microsoft.com/office/drawing/2014/main" id="{3581AF1D-0914-49FE-8C95-60E06225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92" y="510565"/>
            <a:ext cx="4565015" cy="50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2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w approach for table egg pasteurization in development | WATTAgNet">
            <a:extLst>
              <a:ext uri="{FF2B5EF4-FFF2-40B4-BE49-F238E27FC236}">
                <a16:creationId xmlns:a16="http://schemas.microsoft.com/office/drawing/2014/main" id="{3581AF1D-0914-49FE-8C95-60E06225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92" y="510565"/>
            <a:ext cx="4565015" cy="50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FD75DD-3DE2-404D-B99A-16C5E0944068}"/>
              </a:ext>
            </a:extLst>
          </p:cNvPr>
          <p:cNvSpPr txBox="1"/>
          <p:nvPr/>
        </p:nvSpPr>
        <p:spPr>
          <a:xfrm>
            <a:off x="4362450" y="472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4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365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w approach for table egg pasteurization in development | WATTAgNet">
            <a:extLst>
              <a:ext uri="{FF2B5EF4-FFF2-40B4-BE49-F238E27FC236}">
                <a16:creationId xmlns:a16="http://schemas.microsoft.com/office/drawing/2014/main" id="{3581AF1D-0914-49FE-8C95-60E06225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92" y="510565"/>
            <a:ext cx="4565015" cy="50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FD75DD-3DE2-404D-B99A-16C5E0944068}"/>
              </a:ext>
            </a:extLst>
          </p:cNvPr>
          <p:cNvSpPr txBox="1"/>
          <p:nvPr/>
        </p:nvSpPr>
        <p:spPr>
          <a:xfrm>
            <a:off x="4362450" y="472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64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2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fe Au Lait Red I.P.A Italian Stunning Red Latte Cups | Great ...">
            <a:extLst>
              <a:ext uri="{FF2B5EF4-FFF2-40B4-BE49-F238E27FC236}">
                <a16:creationId xmlns:a16="http://schemas.microsoft.com/office/drawing/2014/main" id="{CE18D2FD-4FB1-4E16-8021-171E5DC1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60" y="1845848"/>
            <a:ext cx="5300663" cy="33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1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fe Au Lait Red I.P.A Italian Stunning Red Latte Cups | Great ...">
            <a:extLst>
              <a:ext uri="{FF2B5EF4-FFF2-40B4-BE49-F238E27FC236}">
                <a16:creationId xmlns:a16="http://schemas.microsoft.com/office/drawing/2014/main" id="{CE18D2FD-4FB1-4E16-8021-171E5DC1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60" y="1845848"/>
            <a:ext cx="5300663" cy="33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983FF6-3FCC-465D-8AC7-0820208B7E16}"/>
              </a:ext>
            </a:extLst>
          </p:cNvPr>
          <p:cNvSpPr txBox="1"/>
          <p:nvPr/>
        </p:nvSpPr>
        <p:spPr>
          <a:xfrm>
            <a:off x="4362450" y="472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cup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45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fe Au Lait Red I.P.A Italian Stunning Red Latte Cups | Great ...">
            <a:extLst>
              <a:ext uri="{FF2B5EF4-FFF2-40B4-BE49-F238E27FC236}">
                <a16:creationId xmlns:a16="http://schemas.microsoft.com/office/drawing/2014/main" id="{CE18D2FD-4FB1-4E16-8021-171E5DC1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60" y="1845848"/>
            <a:ext cx="5300663" cy="33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983FF6-3FCC-465D-8AC7-0820208B7E16}"/>
              </a:ext>
            </a:extLst>
          </p:cNvPr>
          <p:cNvSpPr txBox="1"/>
          <p:nvPr/>
        </p:nvSpPr>
        <p:spPr>
          <a:xfrm>
            <a:off x="4362450" y="472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cup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90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0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sh Apple, Apple Fruit, hbbj, एप्पल, सेब - New Crescent ...">
            <a:extLst>
              <a:ext uri="{FF2B5EF4-FFF2-40B4-BE49-F238E27FC236}">
                <a16:creationId xmlns:a16="http://schemas.microsoft.com/office/drawing/2014/main" id="{864FE45A-09F6-4B19-9BB2-333FF85B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960120"/>
            <a:ext cx="4475163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86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sh Apple, Apple Fruit, hbbj, एप्पल, सेब - New Crescent ...">
            <a:extLst>
              <a:ext uri="{FF2B5EF4-FFF2-40B4-BE49-F238E27FC236}">
                <a16:creationId xmlns:a16="http://schemas.microsoft.com/office/drawing/2014/main" id="{864FE45A-09F6-4B19-9BB2-333FF85B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960120"/>
            <a:ext cx="4475163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079790-AB91-4C29-97A3-6ADEB669CDBA}"/>
              </a:ext>
            </a:extLst>
          </p:cNvPr>
          <p:cNvSpPr txBox="1"/>
          <p:nvPr/>
        </p:nvSpPr>
        <p:spPr>
          <a:xfrm>
            <a:off x="3600450" y="4773563"/>
            <a:ext cx="4924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apple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16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sh Apple, Apple Fruit, hbbj, एप्पल, सेब - New Crescent ...">
            <a:extLst>
              <a:ext uri="{FF2B5EF4-FFF2-40B4-BE49-F238E27FC236}">
                <a16:creationId xmlns:a16="http://schemas.microsoft.com/office/drawing/2014/main" id="{864FE45A-09F6-4B19-9BB2-333FF85B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960120"/>
            <a:ext cx="4475163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079790-AB91-4C29-97A3-6ADEB669CDBA}"/>
              </a:ext>
            </a:extLst>
          </p:cNvPr>
          <p:cNvSpPr txBox="1"/>
          <p:nvPr/>
        </p:nvSpPr>
        <p:spPr>
          <a:xfrm>
            <a:off x="3600450" y="4773563"/>
            <a:ext cx="4924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apple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78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3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1163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たこPNG！画像は無料でダウンロードできます - CrazypngフリーパスPNG ...">
            <a:extLst>
              <a:ext uri="{FF2B5EF4-FFF2-40B4-BE49-F238E27FC236}">
                <a16:creationId xmlns:a16="http://schemas.microsoft.com/office/drawing/2014/main" id="{62785889-ED7E-413B-A284-6909D381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402079"/>
            <a:ext cx="6041206" cy="34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718793-7B1B-42C8-ACF6-93EBE6F6831D}"/>
              </a:ext>
            </a:extLst>
          </p:cNvPr>
          <p:cNvSpPr txBox="1"/>
          <p:nvPr/>
        </p:nvSpPr>
        <p:spPr>
          <a:xfrm>
            <a:off x="3143250" y="4773563"/>
            <a:ext cx="674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73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たこPNG！画像は無料でダウンロードできます - CrazypngフリーパスPNG ...">
            <a:extLst>
              <a:ext uri="{FF2B5EF4-FFF2-40B4-BE49-F238E27FC236}">
                <a16:creationId xmlns:a16="http://schemas.microsoft.com/office/drawing/2014/main" id="{62785889-ED7E-413B-A284-6909D381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402079"/>
            <a:ext cx="6041206" cy="34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718793-7B1B-42C8-ACF6-93EBE6F6831D}"/>
              </a:ext>
            </a:extLst>
          </p:cNvPr>
          <p:cNvSpPr txBox="1"/>
          <p:nvPr/>
        </p:nvSpPr>
        <p:spPr>
          <a:xfrm>
            <a:off x="3143250" y="4773563"/>
            <a:ext cx="674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94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91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67D0B14-3003-4355-ADC2-7806C014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4" y="1013778"/>
            <a:ext cx="6430645" cy="409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296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67D0B14-3003-4355-ADC2-7806C014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4" y="1013778"/>
            <a:ext cx="6430645" cy="409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43E7F8-5786-40FC-AFEF-1293CDDF6133}"/>
              </a:ext>
            </a:extLst>
          </p:cNvPr>
          <p:cNvSpPr txBox="1"/>
          <p:nvPr/>
        </p:nvSpPr>
        <p:spPr>
          <a:xfrm>
            <a:off x="3564571" y="5106007"/>
            <a:ext cx="5276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igloo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09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67D0B14-3003-4355-ADC2-7806C014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4" y="1013778"/>
            <a:ext cx="6430645" cy="409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43E7F8-5786-40FC-AFEF-1293CDDF6133}"/>
              </a:ext>
            </a:extLst>
          </p:cNvPr>
          <p:cNvSpPr txBox="1"/>
          <p:nvPr/>
        </p:nvSpPr>
        <p:spPr>
          <a:xfrm>
            <a:off x="3564571" y="5106007"/>
            <a:ext cx="5276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igloo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45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78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Do Snails Get Their Shells? | HowStuffWorks">
            <a:extLst>
              <a:ext uri="{FF2B5EF4-FFF2-40B4-BE49-F238E27FC236}">
                <a16:creationId xmlns:a16="http://schemas.microsoft.com/office/drawing/2014/main" id="{0D23F7A3-D48C-4A8A-BC64-9D2F5F02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89" y="1706880"/>
            <a:ext cx="5501821" cy="308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36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Do Snails Get Their Shells? | HowStuffWorks">
            <a:extLst>
              <a:ext uri="{FF2B5EF4-FFF2-40B4-BE49-F238E27FC236}">
                <a16:creationId xmlns:a16="http://schemas.microsoft.com/office/drawing/2014/main" id="{0D23F7A3-D48C-4A8A-BC64-9D2F5F02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89" y="1706880"/>
            <a:ext cx="5501821" cy="308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1DD01F-FF03-45A2-94F4-65EDDE0FC64F}"/>
              </a:ext>
            </a:extLst>
          </p:cNvPr>
          <p:cNvSpPr txBox="1"/>
          <p:nvPr/>
        </p:nvSpPr>
        <p:spPr>
          <a:xfrm>
            <a:off x="3600450" y="4773563"/>
            <a:ext cx="4924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snail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4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Do Snails Get Their Shells? | HowStuffWorks">
            <a:extLst>
              <a:ext uri="{FF2B5EF4-FFF2-40B4-BE49-F238E27FC236}">
                <a16:creationId xmlns:a16="http://schemas.microsoft.com/office/drawing/2014/main" id="{0D23F7A3-D48C-4A8A-BC64-9D2F5F02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89" y="1706880"/>
            <a:ext cx="5501821" cy="308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1DD01F-FF03-45A2-94F4-65EDDE0FC64F}"/>
              </a:ext>
            </a:extLst>
          </p:cNvPr>
          <p:cNvSpPr txBox="1"/>
          <p:nvPr/>
        </p:nvSpPr>
        <p:spPr>
          <a:xfrm>
            <a:off x="3600450" y="4773563"/>
            <a:ext cx="4924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snail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Monday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0982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62B8-CDCC-4C61-8D84-AE203CD49916}"/>
              </a:ext>
            </a:extLst>
          </p:cNvPr>
          <p:cNvSpPr txBox="1"/>
          <p:nvPr/>
        </p:nvSpPr>
        <p:spPr>
          <a:xfrm>
            <a:off x="782320" y="153416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8000" dirty="0">
                <a:latin typeface="Abadi" panose="020B0604020104020204" pitchFamily="34" charset="0"/>
              </a:rPr>
              <a:t> or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an</a:t>
            </a:r>
            <a:r>
              <a:rPr kumimoji="1" lang="en-US" altLang="ja-JP" sz="8000" dirty="0">
                <a:latin typeface="Abadi" panose="020B0604020104020204" pitchFamily="34" charset="0"/>
              </a:rPr>
              <a:t> ?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4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is would have been perfect if it rained on my wedding day - navy ...">
            <a:extLst>
              <a:ext uri="{FF2B5EF4-FFF2-40B4-BE49-F238E27FC236}">
                <a16:creationId xmlns:a16="http://schemas.microsoft.com/office/drawing/2014/main" id="{8C4304CC-C39C-4405-BD79-495E7308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40" y="1216818"/>
            <a:ext cx="4424363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95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is would have been perfect if it rained on my wedding day - navy ...">
            <a:extLst>
              <a:ext uri="{FF2B5EF4-FFF2-40B4-BE49-F238E27FC236}">
                <a16:creationId xmlns:a16="http://schemas.microsoft.com/office/drawing/2014/main" id="{8C4304CC-C39C-4405-BD79-495E7308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835818"/>
            <a:ext cx="4424363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BA9E28-FEAE-4560-9386-F09587F71594}"/>
              </a:ext>
            </a:extLst>
          </p:cNvPr>
          <p:cNvSpPr txBox="1"/>
          <p:nvPr/>
        </p:nvSpPr>
        <p:spPr>
          <a:xfrm>
            <a:off x="2438400" y="5049788"/>
            <a:ext cx="7439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umbrella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16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is would have been perfect if it rained on my wedding day - navy ...">
            <a:extLst>
              <a:ext uri="{FF2B5EF4-FFF2-40B4-BE49-F238E27FC236}">
                <a16:creationId xmlns:a16="http://schemas.microsoft.com/office/drawing/2014/main" id="{8C4304CC-C39C-4405-BD79-495E7308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835818"/>
            <a:ext cx="4424363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BA9E28-FEAE-4560-9386-F09587F71594}"/>
              </a:ext>
            </a:extLst>
          </p:cNvPr>
          <p:cNvSpPr txBox="1"/>
          <p:nvPr/>
        </p:nvSpPr>
        <p:spPr>
          <a:xfrm>
            <a:off x="2438400" y="5049788"/>
            <a:ext cx="7439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umbrella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27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Tricky Words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400" baseline="30000" dirty="0">
                <a:solidFill>
                  <a:prstClr val="white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2nd</a:t>
            </a:r>
            <a:r>
              <a:rPr kumimoji="1" lang="en-US" altLang="ja-JP" sz="5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set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252249" y="204313"/>
            <a:ext cx="6819112" cy="665368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B5434F-525A-4CF2-910B-1FB9B56FA833}"/>
              </a:ext>
            </a:extLst>
          </p:cNvPr>
          <p:cNvSpPr txBox="1"/>
          <p:nvPr/>
        </p:nvSpPr>
        <p:spPr>
          <a:xfrm>
            <a:off x="7310028" y="2967335"/>
            <a:ext cx="448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Tricky Words</a:t>
            </a:r>
          </a:p>
        </p:txBody>
      </p:sp>
    </p:spTree>
    <p:extLst>
      <p:ext uri="{BB962C8B-B14F-4D97-AF65-F5344CB8AC3E}">
        <p14:creationId xmlns:p14="http://schemas.microsoft.com/office/powerpoint/2010/main" val="1512163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BA9E28-FEAE-4560-9386-F09587F71594}"/>
              </a:ext>
            </a:extLst>
          </p:cNvPr>
          <p:cNvSpPr txBox="1"/>
          <p:nvPr/>
        </p:nvSpPr>
        <p:spPr>
          <a:xfrm>
            <a:off x="792481" y="235956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cli</a:t>
            </a:r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endParaRPr kumimoji="1" lang="ja-JP" altLang="en-US" sz="8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6DD1B0-3A6E-4D8E-A74B-23291ACD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1" y="1092233"/>
            <a:ext cx="6313321" cy="41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521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1729" y="4380265"/>
            <a:ext cx="20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127962" y="145212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067977" y="4845630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cliff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stiff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cuff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stuffing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545451" y="2262144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sni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494811" y="18789"/>
            <a:ext cx="290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429186" y="2238953"/>
            <a:ext cx="1499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5513029" y="18789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2604355" y="223895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ing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1469F5-B375-4DF9-B18E-F11EDD73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23" y="654988"/>
            <a:ext cx="1363117" cy="136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A8BEC59-B46B-405C-926F-B98AE32F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311" y="672782"/>
            <a:ext cx="2344451" cy="150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5672251-9A8E-4896-9650-91B72E801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04" y="2875733"/>
            <a:ext cx="2127854" cy="14130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0A9E574-D5D9-4085-80F9-46542A0AE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582" y="2846558"/>
            <a:ext cx="1497903" cy="214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9EEC04-6164-4F6D-9034-8BFBAA281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301" y="3070076"/>
            <a:ext cx="2243752" cy="146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0DBF55-734F-43B1-A750-2FE721BC7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053" y="4925605"/>
            <a:ext cx="2351723" cy="176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EC09E45-6C61-4CE8-9747-AD5C3843C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186" y="832048"/>
            <a:ext cx="1529964" cy="130732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0F08C1-DA34-4669-8566-5974891D8EC9}"/>
              </a:ext>
            </a:extLst>
          </p:cNvPr>
          <p:cNvSpPr txBox="1"/>
          <p:nvPr/>
        </p:nvSpPr>
        <p:spPr>
          <a:xfrm>
            <a:off x="5896820" y="4833822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65848BA-1BC5-4840-BCC3-7CD937AA79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1445" y="5433726"/>
            <a:ext cx="2840329" cy="12225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98F4CB2-40A7-484F-AF05-75D89E37E2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2744" y="5541708"/>
            <a:ext cx="1630785" cy="12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010900" cy="100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offの意味・使い方・読み方 | Weblio英和辞書">
            <a:extLst>
              <a:ext uri="{FF2B5EF4-FFF2-40B4-BE49-F238E27FC236}">
                <a16:creationId xmlns:a16="http://schemas.microsoft.com/office/drawing/2014/main" id="{C90F51E0-22B7-4441-93BC-B6C0EEF1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0" y="2379082"/>
            <a:ext cx="4901881" cy="418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86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010900" cy="100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698" name="Picture 2" descr="Classic Oval Cuff Links | Tiffany &amp; Co.">
            <a:extLst>
              <a:ext uri="{FF2B5EF4-FFF2-40B4-BE49-F238E27FC236}">
                <a16:creationId xmlns:a16="http://schemas.microsoft.com/office/drawing/2014/main" id="{7E9216F7-0962-47C7-8487-2E62C970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18" y="1977364"/>
            <a:ext cx="4495482" cy="449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5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Monday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Tuesday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4578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010900" cy="100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22" name="Picture 2" descr="Huff Stock Illustrations – 79 Huff Stock Illustrations, Vectors ...">
            <a:extLst>
              <a:ext uri="{FF2B5EF4-FFF2-40B4-BE49-F238E27FC236}">
                <a16:creationId xmlns:a16="http://schemas.microsoft.com/office/drawing/2014/main" id="{DCF10EBE-A474-4748-AF57-69B9A3F6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84" y="4049713"/>
            <a:ext cx="6131727" cy="26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15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010900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746" name="Picture 2" descr="Gruff | Disney Wiki | Fandom">
            <a:extLst>
              <a:ext uri="{FF2B5EF4-FFF2-40B4-BE49-F238E27FC236}">
                <a16:creationId xmlns:a16="http://schemas.microsoft.com/office/drawing/2014/main" id="{F72CEDDD-31D5-43F2-A155-BA3D5A2E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33" y="3230880"/>
            <a:ext cx="4434620" cy="3321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72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010900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B63255-F9AE-4DD8-8084-C443FC11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486" y="2916870"/>
            <a:ext cx="4525255" cy="29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08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010900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cli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224A56B1-682E-4897-BB95-3C7D22F5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81" y="3257615"/>
            <a:ext cx="5030470" cy="334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391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010900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cli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can jump 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step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4818" name="Picture 2" descr="What an active 3 year old can do | Developmental Gym for Infants ...">
            <a:extLst>
              <a:ext uri="{FF2B5EF4-FFF2-40B4-BE49-F238E27FC236}">
                <a16:creationId xmlns:a16="http://schemas.microsoft.com/office/drawing/2014/main" id="{D55C0429-870B-4DD6-A510-333511A5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409" y="3881120"/>
            <a:ext cx="2834456" cy="2811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56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010900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cli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can jump 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step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ran up to the cli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5842" name="Picture 2" descr="Swiss Alps: Saas Almagell - Valais Wallis - Switzerland">
            <a:extLst>
              <a:ext uri="{FF2B5EF4-FFF2-40B4-BE49-F238E27FC236}">
                <a16:creationId xmlns:a16="http://schemas.microsoft.com/office/drawing/2014/main" id="{1EFF99BA-E3E7-4B79-BCC0-3A01E4CD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41" y="4370579"/>
            <a:ext cx="3737928" cy="248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54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cli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can jump 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step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ran up to the cli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must not sni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6868" name="Picture 4" descr="Things That I Like To Sniff. I made a list of things that I like ...">
            <a:extLst>
              <a:ext uri="{FF2B5EF4-FFF2-40B4-BE49-F238E27FC236}">
                <a16:creationId xmlns:a16="http://schemas.microsoft.com/office/drawing/2014/main" id="{6F47B19A-D630-45AB-A50A-2293111D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80" y="4386442"/>
            <a:ext cx="3290889" cy="218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加算記号 2">
            <a:extLst>
              <a:ext uri="{FF2B5EF4-FFF2-40B4-BE49-F238E27FC236}">
                <a16:creationId xmlns:a16="http://schemas.microsoft.com/office/drawing/2014/main" id="{56AD57DF-58A8-4EF5-A9DE-124BCAACBA39}"/>
              </a:ext>
            </a:extLst>
          </p:cNvPr>
          <p:cNvSpPr/>
          <p:nvPr/>
        </p:nvSpPr>
        <p:spPr>
          <a:xfrm rot="2994375">
            <a:off x="8610851" y="4216853"/>
            <a:ext cx="1401074" cy="1534160"/>
          </a:xfrm>
          <a:prstGeom prst="mathPlus">
            <a:avLst>
              <a:gd name="adj1" fmla="val 92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6663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Monday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Tuesday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Wednesday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88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Monday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Tuesday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Wednesday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Thursday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272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Monday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Tuesday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Wednesday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Thursday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Friday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704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543</Words>
  <Application>Microsoft Office PowerPoint</Application>
  <PresentationFormat>ワイド画面</PresentationFormat>
  <Paragraphs>156</Paragraphs>
  <Slides>67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5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Jolly Grammar 1-8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1-8</dc:title>
  <dc:creator>矢野 義紀</dc:creator>
  <cp:lastModifiedBy>矢野 義紀</cp:lastModifiedBy>
  <cp:revision>12</cp:revision>
  <cp:lastPrinted>2022-06-27T21:59:02Z</cp:lastPrinted>
  <dcterms:created xsi:type="dcterms:W3CDTF">2020-08-14T15:21:32Z</dcterms:created>
  <dcterms:modified xsi:type="dcterms:W3CDTF">2022-06-27T21:59:53Z</dcterms:modified>
</cp:coreProperties>
</file>