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1902" r:id="rId4"/>
    <p:sldId id="1936" r:id="rId5"/>
    <p:sldId id="1935" r:id="rId6"/>
    <p:sldId id="1934" r:id="rId7"/>
    <p:sldId id="1933" r:id="rId8"/>
    <p:sldId id="1932" r:id="rId9"/>
    <p:sldId id="1931" r:id="rId10"/>
    <p:sldId id="1930" r:id="rId11"/>
    <p:sldId id="1929" r:id="rId12"/>
    <p:sldId id="1928" r:id="rId13"/>
    <p:sldId id="1860" r:id="rId14"/>
    <p:sldId id="1919" r:id="rId15"/>
    <p:sldId id="709" r:id="rId16"/>
    <p:sldId id="423" r:id="rId17"/>
    <p:sldId id="354" r:id="rId18"/>
    <p:sldId id="355" r:id="rId19"/>
    <p:sldId id="349" r:id="rId20"/>
    <p:sldId id="260" r:id="rId21"/>
    <p:sldId id="1937" r:id="rId22"/>
    <p:sldId id="259" r:id="rId23"/>
    <p:sldId id="1938" r:id="rId24"/>
    <p:sldId id="261" r:id="rId25"/>
    <p:sldId id="262" r:id="rId26"/>
    <p:sldId id="263" r:id="rId27"/>
    <p:sldId id="264" r:id="rId28"/>
    <p:sldId id="265" r:id="rId29"/>
    <p:sldId id="266" r:id="rId30"/>
    <p:sldId id="332" r:id="rId3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8" tIns="48005" rIns="96008" bIns="4800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6008" tIns="48005" rIns="96008" bIns="48005" rtlCol="0"/>
          <a:lstStyle>
            <a:lvl1pPr algn="r">
              <a:defRPr sz="1300"/>
            </a:lvl1pPr>
          </a:lstStyle>
          <a:p>
            <a:fld id="{11FD32AF-C69F-4487-B0E2-F48B153A6B21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70588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8" tIns="48005" rIns="96008" bIns="480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6008" tIns="48005" rIns="96008" bIns="4800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80"/>
            <a:ext cx="2971800" cy="499011"/>
          </a:xfrm>
          <a:prstGeom prst="rect">
            <a:avLst/>
          </a:prstGeom>
        </p:spPr>
        <p:txBody>
          <a:bodyPr vert="horz" lIns="96008" tIns="48005" rIns="96008" bIns="4800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vert="horz" lIns="96008" tIns="48005" rIns="96008" bIns="48005" rtlCol="0" anchor="b"/>
          <a:lstStyle>
            <a:lvl1pPr algn="r">
              <a:defRPr sz="13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7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508" y="1544320"/>
            <a:ext cx="5879252" cy="232516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b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Grammar 1-6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plum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quick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quiz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queen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squid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to</a:t>
            </a:r>
          </a:p>
        </p:txBody>
      </p:sp>
    </p:spTree>
    <p:extLst>
      <p:ext uri="{BB962C8B-B14F-4D97-AF65-F5344CB8AC3E}">
        <p14:creationId xmlns:p14="http://schemas.microsoft.com/office/powerpoint/2010/main" val="273589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plum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quick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quiz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queen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squid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to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do</a:t>
            </a:r>
          </a:p>
        </p:txBody>
      </p:sp>
    </p:spTree>
    <p:extLst>
      <p:ext uri="{BB962C8B-B14F-4D97-AF65-F5344CB8AC3E}">
        <p14:creationId xmlns:p14="http://schemas.microsoft.com/office/powerpoint/2010/main" val="273973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plum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quick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quiz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queen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squid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to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do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squirrel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3644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0936" y="2807208"/>
            <a:ext cx="4530344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Common Nouns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8818136" y="3429000"/>
            <a:ext cx="2742928" cy="31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0E726E7-F8EF-4D18-86C1-798BC0681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19" y="135636"/>
            <a:ext cx="9346033" cy="65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2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Common Nouns</a:t>
            </a:r>
            <a:endParaRPr kumimoji="1" lang="en-US" altLang="ja-JP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1st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631825" y="2106032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endParaRPr kumimoji="1" lang="ja-JP" altLang="en-US" sz="7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5481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861D9C1-26A5-44B8-A740-C184054E2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92" y="2284730"/>
            <a:ext cx="30003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11729" y="4380265"/>
            <a:ext cx="201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sc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127962" y="145212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2061804" y="4724224"/>
            <a:ext cx="170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at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yes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slug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arm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scarf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card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all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farmyard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5799451" y="2257152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2308526" y="169647"/>
            <a:ext cx="2907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145133" y="2301654"/>
            <a:ext cx="1499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F20F51-0181-433C-851D-F01FEB194827}"/>
              </a:ext>
            </a:extLst>
          </p:cNvPr>
          <p:cNvSpPr txBox="1"/>
          <p:nvPr/>
        </p:nvSpPr>
        <p:spPr>
          <a:xfrm>
            <a:off x="6111371" y="4724224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3505248" y="2303423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A47439-E25F-46D6-B075-0EE00B72DEF3}"/>
              </a:ext>
            </a:extLst>
          </p:cNvPr>
          <p:cNvSpPr txBox="1"/>
          <p:nvPr/>
        </p:nvSpPr>
        <p:spPr>
          <a:xfrm>
            <a:off x="5506169" y="142844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BBE2590-7E3F-433A-9142-51364DD2233B}"/>
              </a:ext>
            </a:extLst>
          </p:cNvPr>
          <p:cNvSpPr txBox="1"/>
          <p:nvPr/>
        </p:nvSpPr>
        <p:spPr>
          <a:xfrm>
            <a:off x="3895468" y="4724224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481FE-7163-4E36-83F1-651123847F1A}"/>
              </a:ext>
            </a:extLst>
          </p:cNvPr>
          <p:cNvSpPr txBox="1"/>
          <p:nvPr/>
        </p:nvSpPr>
        <p:spPr>
          <a:xfrm>
            <a:off x="1322905" y="2303423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07DEA20-0E51-4D4D-9975-D35745267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50" y="5339264"/>
            <a:ext cx="1911949" cy="151873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7AEFBA2-A95F-4773-B76E-8979EBCA9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315" y="3069122"/>
            <a:ext cx="1398854" cy="139488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F8A5473-798D-4F21-BFFD-B2403257A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514" y="5477812"/>
            <a:ext cx="1075120" cy="10751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9BF2CDA-F5F3-4CF1-BA8F-79459DF04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292" y="5337706"/>
            <a:ext cx="1423701" cy="15202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9EBFCA9-9454-470C-AC82-68350F5F1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118" y="691803"/>
            <a:ext cx="1588582" cy="158481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951CAC8-B52B-4E60-B550-22EEA6BC4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4831" y="2965038"/>
            <a:ext cx="1588582" cy="160678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C6A330-7C5B-46EF-AECF-AEE09000B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4253" y="5337706"/>
            <a:ext cx="1966712" cy="109920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8E9C74C-E917-4EE1-8FAC-0F8FDD2DAA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133" y="837765"/>
            <a:ext cx="1356296" cy="129289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5A95466-E30A-40CE-98C2-4B69B969FE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3285" y="787787"/>
            <a:ext cx="2317440" cy="154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A074ED1-6874-4D54-A716-DF74CEB4F6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133" y="3330415"/>
            <a:ext cx="1605220" cy="94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B054D08-A102-4B06-90D9-FE62BD3CC9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6966" y="3202921"/>
            <a:ext cx="1934106" cy="110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7D38149-F6D2-4E14-8CD4-21347B1746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297" y="4999174"/>
            <a:ext cx="1444120" cy="1776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40080" y="320040"/>
            <a:ext cx="6692827" cy="3892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66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07" y="1303642"/>
            <a:ext cx="3393780" cy="47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0936" y="2807208"/>
            <a:ext cx="4530344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Spelling Test 5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8818136" y="3429000"/>
            <a:ext cx="2742928" cy="31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2235988" y="2171407"/>
            <a:ext cx="5158973" cy="1110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</a:t>
            </a:r>
            <a:r>
              <a:rPr kumimoji="1" lang="en-US" altLang="ja-JP" sz="54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5392EF-5BB6-4FEA-967C-F28963A8FE41}"/>
              </a:ext>
            </a:extLst>
          </p:cNvPr>
          <p:cNvSpPr txBox="1"/>
          <p:nvPr/>
        </p:nvSpPr>
        <p:spPr>
          <a:xfrm>
            <a:off x="477520" y="889843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0CF7D91-3656-4446-9D47-2509FBEC5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954" y="2144836"/>
            <a:ext cx="3236092" cy="25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0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5392EF-5BB6-4FEA-967C-F28963A8FE41}"/>
              </a:ext>
            </a:extLst>
          </p:cNvPr>
          <p:cNvSpPr txBox="1"/>
          <p:nvPr/>
        </p:nvSpPr>
        <p:spPr>
          <a:xfrm>
            <a:off x="477520" y="889843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        2. jar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51F61C-62C6-408F-AEC3-22080F1E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5392EF-5BB6-4FEA-967C-F28963A8FE41}"/>
              </a:ext>
            </a:extLst>
          </p:cNvPr>
          <p:cNvSpPr txBox="1"/>
          <p:nvPr/>
        </p:nvSpPr>
        <p:spPr>
          <a:xfrm>
            <a:off x="477520" y="889843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        2. jar        3. part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FD344D-6D9A-44A5-8B40-58F7A156E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20" y="2557780"/>
            <a:ext cx="2066925" cy="22098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B583349-AC7A-4696-8C20-15DCA2FF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236" y="247498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5392EF-5BB6-4FEA-967C-F28963A8FE41}"/>
              </a:ext>
            </a:extLst>
          </p:cNvPr>
          <p:cNvSpPr txBox="1"/>
          <p:nvPr/>
        </p:nvSpPr>
        <p:spPr>
          <a:xfrm>
            <a:off x="477520" y="889843"/>
            <a:ext cx="1143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        2. jar        3. part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4. start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909CA5-BE7F-4485-9372-D5EE23DA6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997" y="2143918"/>
            <a:ext cx="2570163" cy="2570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75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5392EF-5BB6-4FEA-967C-F28963A8FE41}"/>
              </a:ext>
            </a:extLst>
          </p:cNvPr>
          <p:cNvSpPr txBox="1"/>
          <p:nvPr/>
        </p:nvSpPr>
        <p:spPr>
          <a:xfrm>
            <a:off x="477520" y="889843"/>
            <a:ext cx="1143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        2. jar        3. part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4. start    5. shark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E3A0EE0-AADD-4BBC-AECD-CC4FD36D6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2" y="3137507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5392EF-5BB6-4FEA-967C-F28963A8FE41}"/>
              </a:ext>
            </a:extLst>
          </p:cNvPr>
          <p:cNvSpPr txBox="1"/>
          <p:nvPr/>
        </p:nvSpPr>
        <p:spPr>
          <a:xfrm>
            <a:off x="477520" y="889843"/>
            <a:ext cx="1143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        2. jar        3. part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4. start    5. shark    6. march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09E0EFD-1AB4-432B-97EF-68C97993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232" y="3045460"/>
            <a:ext cx="4449536" cy="249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62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5392EF-5BB6-4FEA-967C-F28963A8FE41}"/>
              </a:ext>
            </a:extLst>
          </p:cNvPr>
          <p:cNvSpPr txBox="1"/>
          <p:nvPr/>
        </p:nvSpPr>
        <p:spPr>
          <a:xfrm>
            <a:off x="477520" y="889843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        2. jar        3. part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4. start    5. shark    6. march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7. She has a red car.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44A030-DF4E-41B5-8101-8DAC9BEA9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516" y="4175760"/>
            <a:ext cx="3487964" cy="19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5392EF-5BB6-4FEA-967C-F28963A8FE41}"/>
              </a:ext>
            </a:extLst>
          </p:cNvPr>
          <p:cNvSpPr txBox="1"/>
          <p:nvPr/>
        </p:nvSpPr>
        <p:spPr>
          <a:xfrm>
            <a:off x="477520" y="889843"/>
            <a:ext cx="1143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        2. jar        3. part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4. start    5. shark    6. march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7. She has a red car.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8. I ran to the park.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0D699D3-6C76-463A-86B3-1772E6ECF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949" y="3068320"/>
            <a:ext cx="3651571" cy="240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4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5392EF-5BB6-4FEA-967C-F28963A8FE41}"/>
              </a:ext>
            </a:extLst>
          </p:cNvPr>
          <p:cNvSpPr txBox="1"/>
          <p:nvPr/>
        </p:nvSpPr>
        <p:spPr>
          <a:xfrm>
            <a:off x="477520" y="889843"/>
            <a:ext cx="1143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        2. jar        3. part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4. start    5. shark    6. march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7. She has a red car.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8. I ran to the park.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9. A shark has sharp teeth.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A0D082-21C3-479D-9011-F5A3A6E25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240" y="2799450"/>
            <a:ext cx="2005468" cy="208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46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4800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5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37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707" y="3243943"/>
            <a:ext cx="6444533" cy="1606163"/>
          </a:xfrm>
        </p:spPr>
        <p:txBody>
          <a:bodyPr>
            <a:noAutofit/>
          </a:bodyPr>
          <a:lstStyle/>
          <a:p>
            <a:pPr algn="l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7182091" y="1190093"/>
            <a:ext cx="4371155" cy="44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472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plum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646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plum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quick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004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plum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quick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quiz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998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plum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quick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quiz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queen</a:t>
            </a:r>
          </a:p>
        </p:txBody>
      </p:sp>
    </p:spTree>
    <p:extLst>
      <p:ext uri="{BB962C8B-B14F-4D97-AF65-F5344CB8AC3E}">
        <p14:creationId xmlns:p14="http://schemas.microsoft.com/office/powerpoint/2010/main" val="386566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plum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quick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quiz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queen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squid</a:t>
            </a:r>
          </a:p>
        </p:txBody>
      </p:sp>
    </p:spTree>
    <p:extLst>
      <p:ext uri="{BB962C8B-B14F-4D97-AF65-F5344CB8AC3E}">
        <p14:creationId xmlns:p14="http://schemas.microsoft.com/office/powerpoint/2010/main" val="23170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332</Words>
  <Application>Microsoft Office PowerPoint</Application>
  <PresentationFormat>ワイド画面</PresentationFormat>
  <Paragraphs>112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5" baseType="lpstr">
      <vt:lpstr>游ゴシック</vt:lpstr>
      <vt:lpstr>游ゴシック Light</vt:lpstr>
      <vt:lpstr>Arial</vt:lpstr>
      <vt:lpstr>Cavolini</vt:lpstr>
      <vt:lpstr>Office テーマ</vt:lpstr>
      <vt:lpstr>  Grammar 1-6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176</cp:revision>
  <cp:lastPrinted>2022-06-13T12:41:40Z</cp:lastPrinted>
  <dcterms:created xsi:type="dcterms:W3CDTF">2021-01-23T09:42:08Z</dcterms:created>
  <dcterms:modified xsi:type="dcterms:W3CDTF">2022-08-02T05:39:03Z</dcterms:modified>
</cp:coreProperties>
</file>