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1851" r:id="rId4"/>
    <p:sldId id="1879" r:id="rId5"/>
    <p:sldId id="1878" r:id="rId6"/>
    <p:sldId id="1877" r:id="rId7"/>
    <p:sldId id="1876" r:id="rId8"/>
    <p:sldId id="1875" r:id="rId9"/>
    <p:sldId id="1874" r:id="rId10"/>
    <p:sldId id="1873" r:id="rId11"/>
    <p:sldId id="1872" r:id="rId12"/>
    <p:sldId id="1871" r:id="rId13"/>
    <p:sldId id="1860" r:id="rId14"/>
    <p:sldId id="1861" r:id="rId15"/>
    <p:sldId id="1882" r:id="rId16"/>
    <p:sldId id="1881" r:id="rId17"/>
    <p:sldId id="1883" r:id="rId18"/>
    <p:sldId id="709" r:id="rId19"/>
    <p:sldId id="1884" r:id="rId20"/>
    <p:sldId id="1889" r:id="rId21"/>
    <p:sldId id="1885" r:id="rId22"/>
    <p:sldId id="1890" r:id="rId23"/>
    <p:sldId id="1886" r:id="rId24"/>
    <p:sldId id="1891" r:id="rId25"/>
    <p:sldId id="1887" r:id="rId26"/>
    <p:sldId id="1892" r:id="rId27"/>
    <p:sldId id="1888" r:id="rId28"/>
    <p:sldId id="1893" r:id="rId29"/>
    <p:sldId id="423" r:id="rId30"/>
    <p:sldId id="354" r:id="rId31"/>
    <p:sldId id="355" r:id="rId32"/>
    <p:sldId id="349" r:id="rId33"/>
    <p:sldId id="260" r:id="rId34"/>
    <p:sldId id="1863" r:id="rId35"/>
    <p:sldId id="1901" r:id="rId36"/>
    <p:sldId id="1900" r:id="rId37"/>
    <p:sldId id="1899" r:id="rId38"/>
    <p:sldId id="1898" r:id="rId39"/>
    <p:sldId id="1897" r:id="rId40"/>
    <p:sldId id="1896" r:id="rId41"/>
    <p:sldId id="1895" r:id="rId42"/>
    <p:sldId id="1894" r:id="rId43"/>
    <p:sldId id="332" r:id="rId44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2" cy="502596"/>
          </a:xfrm>
          <a:prstGeom prst="rect">
            <a:avLst/>
          </a:prstGeom>
        </p:spPr>
        <p:txBody>
          <a:bodyPr vert="horz" lIns="96588" tIns="48295" rIns="96588" bIns="4829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2" cy="502596"/>
          </a:xfrm>
          <a:prstGeom prst="rect">
            <a:avLst/>
          </a:prstGeom>
        </p:spPr>
        <p:txBody>
          <a:bodyPr vert="horz" lIns="96588" tIns="48295" rIns="96588" bIns="48295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5" rIns="96588" bIns="482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5" rIns="96588" bIns="482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4532"/>
            <a:ext cx="2984182" cy="502595"/>
          </a:xfrm>
          <a:prstGeom prst="rect">
            <a:avLst/>
          </a:prstGeom>
        </p:spPr>
        <p:txBody>
          <a:bodyPr vert="horz" lIns="96588" tIns="48295" rIns="96588" bIns="4829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2"/>
            <a:ext cx="2984182" cy="502595"/>
          </a:xfrm>
          <a:prstGeom prst="rect">
            <a:avLst/>
          </a:prstGeom>
        </p:spPr>
        <p:txBody>
          <a:bodyPr vert="horz" lIns="96588" tIns="48295" rIns="96588" bIns="48295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7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8" y="1544320"/>
            <a:ext cx="5879252" cy="232516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b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Grammar 1-3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blot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chips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lunch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chest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much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he</a:t>
            </a:r>
          </a:p>
        </p:txBody>
      </p:sp>
    </p:spTree>
    <p:extLst>
      <p:ext uri="{BB962C8B-B14F-4D97-AF65-F5344CB8AC3E}">
        <p14:creationId xmlns:p14="http://schemas.microsoft.com/office/powerpoint/2010/main" val="245469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blot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chips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lunch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chest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much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he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she</a:t>
            </a:r>
          </a:p>
        </p:txBody>
      </p:sp>
    </p:spTree>
    <p:extLst>
      <p:ext uri="{BB962C8B-B14F-4D97-AF65-F5344CB8AC3E}">
        <p14:creationId xmlns:p14="http://schemas.microsoft.com/office/powerpoint/2010/main" val="211305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blot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chips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lunch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chest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much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he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she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chicken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290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Correcting Sentences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3ED51-EA8D-47A3-8723-9A3069179920}"/>
              </a:ext>
            </a:extLst>
          </p:cNvPr>
          <p:cNvSpPr txBox="1"/>
          <p:nvPr/>
        </p:nvSpPr>
        <p:spPr>
          <a:xfrm>
            <a:off x="772160" y="833120"/>
            <a:ext cx="1053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frog is green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4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3ED51-EA8D-47A3-8723-9A3069179920}"/>
              </a:ext>
            </a:extLst>
          </p:cNvPr>
          <p:cNvSpPr txBox="1"/>
          <p:nvPr/>
        </p:nvSpPr>
        <p:spPr>
          <a:xfrm>
            <a:off x="772160" y="833120"/>
            <a:ext cx="10535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frog is green</a:t>
            </a:r>
          </a:p>
          <a:p>
            <a:pPr algn="ctr"/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 frog is green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A80485-11A9-4406-9FF5-727CE648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298" y="4617640"/>
            <a:ext cx="160948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3ED51-EA8D-47A3-8723-9A3069179920}"/>
              </a:ext>
            </a:extLst>
          </p:cNvPr>
          <p:cNvSpPr txBox="1"/>
          <p:nvPr/>
        </p:nvSpPr>
        <p:spPr>
          <a:xfrm>
            <a:off x="772160" y="833120"/>
            <a:ext cx="10535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cat ran up the.</a:t>
            </a:r>
          </a:p>
          <a:p>
            <a:pPr algn="ctr"/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633F8C-B546-4A28-9FCF-7A9BFCDB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97" y="4279312"/>
            <a:ext cx="1609483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3ED51-EA8D-47A3-8723-9A3069179920}"/>
              </a:ext>
            </a:extLst>
          </p:cNvPr>
          <p:cNvSpPr txBox="1"/>
          <p:nvPr/>
        </p:nvSpPr>
        <p:spPr>
          <a:xfrm>
            <a:off x="772160" y="833120"/>
            <a:ext cx="10535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cat ran up the.</a:t>
            </a:r>
          </a:p>
          <a:p>
            <a:pPr algn="ctr"/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cat ran up the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633F8C-B546-4A28-9FCF-7A9BFCDB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97" y="4279312"/>
            <a:ext cx="1609483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Correcting Sentences</a:t>
            </a:r>
            <a:endParaRPr kumimoji="1" lang="en-US" altLang="ja-JP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1971040" y="335280"/>
            <a:ext cx="10535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1.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dog is spotty.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A06ABF-F91A-4C26-A923-7CD708D9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917950"/>
            <a:ext cx="45148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Spelling Test 2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1971040" y="335280"/>
            <a:ext cx="10535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1.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dog is spotty.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he dog is spotty.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A06ABF-F91A-4C26-A923-7CD708D9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018" y="250190"/>
            <a:ext cx="2776942" cy="1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27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660400" y="365760"/>
            <a:ext cx="10535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duck swims on the.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DF7A7B-0448-4A10-B856-8F8B8862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60" y="4689398"/>
            <a:ext cx="2656840" cy="197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78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660400" y="365760"/>
            <a:ext cx="10535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duck swims on the.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duck swims on the   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pond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DF7A7B-0448-4A10-B856-8F8B8862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163" y="269798"/>
            <a:ext cx="2455437" cy="182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29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660400" y="365760"/>
            <a:ext cx="10535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3.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 sleep in a bunk bed.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74A6E1-8E86-437D-89B6-C6C5F738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720" y="3456166"/>
            <a:ext cx="3316922" cy="33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5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660400" y="365760"/>
            <a:ext cx="10535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3.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 sleep in a bunk bed.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74A6E1-8E86-437D-89B6-C6C5F738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720" y="3456166"/>
            <a:ext cx="3316922" cy="33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660400" y="365760"/>
            <a:ext cx="10535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like fish and. chips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D62942-50A6-4935-9525-DB3FD5081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860" y="3883977"/>
            <a:ext cx="37338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6816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629920" y="365760"/>
            <a:ext cx="10535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like fish and. chips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ja-JP" altLang="en-US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like</a:t>
            </a:r>
            <a:r>
              <a:rPr kumimoji="1"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r>
              <a:rPr kumimoji="1"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chips</a:t>
            </a:r>
            <a:r>
              <a:rPr kumimoji="1"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like fried eggs</a:t>
            </a:r>
            <a:r>
              <a:rPr kumimoji="1"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D62942-50A6-4935-9525-DB3FD5081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560" y="155258"/>
            <a:ext cx="2781300" cy="210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78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660400" y="365760"/>
            <a:ext cx="10535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5.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He is playing football.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ey are playing ball.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B98846-8D16-4323-9105-934FF7CA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4064000"/>
            <a:ext cx="5683568" cy="255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714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8FB55-D3D4-46B0-B92F-34EB9DFAF304}"/>
              </a:ext>
            </a:extLst>
          </p:cNvPr>
          <p:cNvSpPr txBox="1"/>
          <p:nvPr/>
        </p:nvSpPr>
        <p:spPr>
          <a:xfrm>
            <a:off x="660400" y="365760"/>
            <a:ext cx="10535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5.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He is playing football.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B98846-8D16-4323-9105-934FF7CA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4064000"/>
            <a:ext cx="5683568" cy="255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420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1st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0563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mo</a:t>
            </a:r>
            <a:r>
              <a:rPr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6397DB-C54A-43FE-9BDA-355455D3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64" y="1732918"/>
            <a:ext cx="4730889" cy="314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89843" y="4539028"/>
            <a:ext cx="201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451884" y="129398"/>
            <a:ext cx="2238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466048" y="4529958"/>
            <a:ext cx="170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us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flag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this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with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that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thank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thinking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5661432" y="2342456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831539" y="94614"/>
            <a:ext cx="195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-30443" y="2329678"/>
            <a:ext cx="252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4266697" y="4556537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2831539" y="2342456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inking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58C47F-8FEE-4D7A-A48E-08E91DD9E9C1}"/>
              </a:ext>
            </a:extLst>
          </p:cNvPr>
          <p:cNvSpPr txBox="1"/>
          <p:nvPr/>
        </p:nvSpPr>
        <p:spPr>
          <a:xfrm>
            <a:off x="5667735" y="59806"/>
            <a:ext cx="173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8F26620-34DA-4D47-8EE8-B75F514AE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09" y="5237844"/>
            <a:ext cx="1842257" cy="1225006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A47439-E25F-46D6-B075-0EE00B72DEF3}"/>
              </a:ext>
            </a:extLst>
          </p:cNvPr>
          <p:cNvSpPr txBox="1"/>
          <p:nvPr/>
        </p:nvSpPr>
        <p:spPr>
          <a:xfrm>
            <a:off x="6171238" y="4529958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D4C4B70-2C5C-4E41-9E55-E0F5530C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18" y="5246914"/>
            <a:ext cx="1650954" cy="113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9CDD107-375E-47F8-90B4-E1354975D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246" y="2956200"/>
            <a:ext cx="1718700" cy="155089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F27CDA3-826A-4B14-A738-DC5D734E4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246" y="796629"/>
            <a:ext cx="1301983" cy="130198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FA21EF5-F944-4DE2-9B42-3CE98A66E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944" y="3050342"/>
            <a:ext cx="1430234" cy="143023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FB4254E-C764-4A19-91B7-C562210EF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1" y="3050342"/>
            <a:ext cx="2760971" cy="143593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1C992E4-DEC3-4BD6-A413-C848B9C07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2235" y="5298017"/>
            <a:ext cx="1844394" cy="103020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127D0E3-0DF1-4D2C-9185-CF845FFAB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435" y="731154"/>
            <a:ext cx="2458054" cy="130198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B1675258-0FA0-4CB1-AE31-8B15048C0D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984" y="5091668"/>
            <a:ext cx="943938" cy="151735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587617C4-D9C0-4B86-A9F7-42C072DFA4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5702" y="657422"/>
            <a:ext cx="1705928" cy="170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6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07" y="1303642"/>
            <a:ext cx="3393780" cy="4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2235988" y="2171407"/>
            <a:ext cx="5158973" cy="1110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</a:t>
            </a:r>
            <a:r>
              <a:rPr kumimoji="1"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B36EE8-EE81-44A1-BC85-5C556313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13" y="2472690"/>
            <a:ext cx="5461973" cy="28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17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718148-DDEE-413B-BF54-4BBB7294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370" y="2545079"/>
            <a:ext cx="5330190" cy="29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77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0B3337-8EF1-4B1D-AB2B-C9AA3034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267" y="3000375"/>
            <a:ext cx="45053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26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D74DC5-779E-4B43-960B-EF268688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690" y="2169468"/>
            <a:ext cx="4426080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6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ink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B236AB-05EB-40F5-9F54-329548C1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00609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77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ink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E8D8AA-D086-4317-8297-879A3264F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3107055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5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9151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ink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 mo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big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2004AD-5024-4369-AC4F-24A446D17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164" y="3187055"/>
            <a:ext cx="4730906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5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ink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 mo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big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He is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B60F52-0CAD-490C-AF71-582405E51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40" y="2471917"/>
            <a:ext cx="4431030" cy="39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25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ink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 mo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big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He is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cut the clo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1584E8-9F60-4739-A4A3-3C3B797E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237" y="3724007"/>
            <a:ext cx="41243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62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7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707" y="3243943"/>
            <a:ext cx="6444533" cy="1606163"/>
          </a:xfrm>
        </p:spPr>
        <p:txBody>
          <a:bodyPr>
            <a:noAutofit/>
          </a:bodyPr>
          <a:lstStyle/>
          <a:p>
            <a:pPr algn="l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7182091" y="1190093"/>
            <a:ext cx="4371155" cy="44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blot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645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blot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chips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87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blot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chips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lunch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778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blot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chips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lunch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chest</a:t>
            </a:r>
          </a:p>
        </p:txBody>
      </p:sp>
    </p:spTree>
    <p:extLst>
      <p:ext uri="{BB962C8B-B14F-4D97-AF65-F5344CB8AC3E}">
        <p14:creationId xmlns:p14="http://schemas.microsoft.com/office/powerpoint/2010/main" val="148426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blot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chips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lunch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chest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much</a:t>
            </a:r>
          </a:p>
        </p:txBody>
      </p:sp>
    </p:spTree>
    <p:extLst>
      <p:ext uri="{BB962C8B-B14F-4D97-AF65-F5344CB8AC3E}">
        <p14:creationId xmlns:p14="http://schemas.microsoft.com/office/powerpoint/2010/main" val="1212066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570</Words>
  <Application>Microsoft Office PowerPoint</Application>
  <PresentationFormat>ワイド画面</PresentationFormat>
  <Paragraphs>169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8" baseType="lpstr">
      <vt:lpstr>游ゴシック</vt:lpstr>
      <vt:lpstr>游ゴシック Light</vt:lpstr>
      <vt:lpstr>Arial</vt:lpstr>
      <vt:lpstr>Cavolini</vt:lpstr>
      <vt:lpstr>Office テーマ</vt:lpstr>
      <vt:lpstr>  Grammar 1-3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158</cp:revision>
  <cp:lastPrinted>2021-06-17T08:09:11Z</cp:lastPrinted>
  <dcterms:created xsi:type="dcterms:W3CDTF">2021-01-23T09:42:08Z</dcterms:created>
  <dcterms:modified xsi:type="dcterms:W3CDTF">2022-08-02T05:37:25Z</dcterms:modified>
</cp:coreProperties>
</file>