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470" r:id="rId4"/>
    <p:sldId id="709" r:id="rId5"/>
    <p:sldId id="423" r:id="rId6"/>
    <p:sldId id="354" r:id="rId7"/>
    <p:sldId id="355" r:id="rId8"/>
    <p:sldId id="349" r:id="rId9"/>
    <p:sldId id="260" r:id="rId10"/>
    <p:sldId id="1841" r:id="rId11"/>
    <p:sldId id="1849" r:id="rId12"/>
    <p:sldId id="1848" r:id="rId13"/>
    <p:sldId id="1847" r:id="rId14"/>
    <p:sldId id="1846" r:id="rId15"/>
    <p:sldId id="1845" r:id="rId16"/>
    <p:sldId id="1844" r:id="rId17"/>
    <p:sldId id="1843" r:id="rId18"/>
    <p:sldId id="1842" r:id="rId19"/>
    <p:sldId id="332" r:id="rId2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14" tIns="48007" rIns="96014" bIns="480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2022/5/10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1-1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56CCE9-F32D-48B4-95E3-53D152C7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95" y="1744309"/>
            <a:ext cx="6595810" cy="46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17A32E3-D94C-40DD-8203-60E6A59C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94" y="2147570"/>
            <a:ext cx="6044565" cy="402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98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1C0912-2F2C-473F-8744-7ECDDAC6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2087880"/>
            <a:ext cx="4343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32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D54CF7-E228-4805-8EE3-E38EC94F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2344999"/>
            <a:ext cx="2303145" cy="34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5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555CFE-44B0-4A89-9B0A-421CD5C3C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3243897"/>
            <a:ext cx="31242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sma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4C630F-DFCC-480A-8175-CB58ED7E3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9" y="2360100"/>
            <a:ext cx="4251003" cy="43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0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sma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am on a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58B2B1-C290-4CEA-A90C-B39C2C2A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013" y="2643435"/>
            <a:ext cx="5274057" cy="375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92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sma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am on a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ops for food.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6A9606-C87C-4C71-991E-E95F9691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783" y="3429001"/>
            <a:ext cx="4522865" cy="312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24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sma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am on a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ops for food.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His toothbru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red.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97BA3E-9183-4688-AB66-F27C961B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3349301"/>
            <a:ext cx="2913370" cy="22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8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Rainbow Capitals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Aa Bb Cc Dd </a:t>
            </a:r>
            <a:r>
              <a:rPr kumimoji="1" lang="en-US" altLang="ja-JP" sz="7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kumimoji="1" lang="en-US" altLang="ja-JP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 Gg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Hh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Ii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Jj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Kk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Mm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Nn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Pp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Qq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Rr Ss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Uu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Vv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Ww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Xx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Yy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7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fi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861823-AD14-4E5E-B650-6930E9AAA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30" y="1650871"/>
            <a:ext cx="4338645" cy="29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-167345" y="4683048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0442" y="129398"/>
            <a:ext cx="207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626358" y="4649030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get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clap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shut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shampoo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3828280" y="2365767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703932" y="95380"/>
            <a:ext cx="280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ampoo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-138188" y="2351284"/>
            <a:ext cx="252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3089265" y="4640419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1744893" y="2317266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ip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6467058" y="72565"/>
            <a:ext cx="18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58C47F-8FEE-4D7A-A48E-08E91DD9E9C1}"/>
              </a:ext>
            </a:extLst>
          </p:cNvPr>
          <p:cNvSpPr txBox="1"/>
          <p:nvPr/>
        </p:nvSpPr>
        <p:spPr>
          <a:xfrm>
            <a:off x="6096000" y="2363943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D64889-F894-4115-BA7A-DA4165C863A0}"/>
              </a:ext>
            </a:extLst>
          </p:cNvPr>
          <p:cNvSpPr txBox="1"/>
          <p:nvPr/>
        </p:nvSpPr>
        <p:spPr>
          <a:xfrm>
            <a:off x="4523052" y="4648813"/>
            <a:ext cx="433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toothbru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4351DCD-C602-4913-827D-64760D95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48" y="871302"/>
            <a:ext cx="1573809" cy="10654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9A5B058-691D-4577-BB88-EABFBF6E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44" y="5182358"/>
            <a:ext cx="1761114" cy="137057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F1957FD-1127-4C5D-B39B-8813EAAF5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394" y="3013172"/>
            <a:ext cx="1891251" cy="175506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CA2FBB-6CBA-4716-B295-7F23A69A8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100" y="3013172"/>
            <a:ext cx="1233046" cy="18373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3189937-7D5F-486B-96CA-C0CE678E2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662" y="5255614"/>
            <a:ext cx="1790677" cy="16214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1A1B3D6-0BD2-48AF-8D47-A55266757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933" y="2948998"/>
            <a:ext cx="2247561" cy="160154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49E624E-A525-453D-8A08-31931BE5F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288" y="5338946"/>
            <a:ext cx="1790677" cy="138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73DE9D9-4350-4AAC-BB60-24B83A3AF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8160" y="703500"/>
            <a:ext cx="1597840" cy="159559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32BFA5B-2A85-43A5-B08C-51FAF6A3B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7254" y="788521"/>
            <a:ext cx="1538341" cy="139288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D296C5BA-70EC-45BA-98D7-A572EBA73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606" y="3075492"/>
            <a:ext cx="1595499" cy="141194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E00BA8F-2229-41EE-B604-CD0A6CC808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2004" y="5260289"/>
            <a:ext cx="1109845" cy="129264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1005ED4-D711-772F-F21F-D9F8136F18A9}"/>
              </a:ext>
            </a:extLst>
          </p:cNvPr>
          <p:cNvSpPr txBox="1"/>
          <p:nvPr/>
        </p:nvSpPr>
        <p:spPr>
          <a:xfrm>
            <a:off x="4433638" y="119369"/>
            <a:ext cx="1844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elf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shop に対する画像結果">
            <a:extLst>
              <a:ext uri="{FF2B5EF4-FFF2-40B4-BE49-F238E27FC236}">
                <a16:creationId xmlns:a16="http://schemas.microsoft.com/office/drawing/2014/main" id="{60001079-0219-AF2C-80C4-9E23BAEC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58" y="733647"/>
            <a:ext cx="2121472" cy="159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321</Words>
  <Application>Microsoft Office PowerPoint</Application>
  <PresentationFormat>ワイド画面</PresentationFormat>
  <Paragraphs>75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游ゴシック</vt:lpstr>
      <vt:lpstr>游ゴシック Light</vt:lpstr>
      <vt:lpstr>Arial</vt:lpstr>
      <vt:lpstr>Calibri</vt:lpstr>
      <vt:lpstr>Cavolini</vt:lpstr>
      <vt:lpstr>Office テーマ</vt:lpstr>
      <vt:lpstr>  Grammar 1-1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140</cp:revision>
  <cp:lastPrinted>2022-05-08T06:51:50Z</cp:lastPrinted>
  <dcterms:created xsi:type="dcterms:W3CDTF">2021-01-23T09:42:08Z</dcterms:created>
  <dcterms:modified xsi:type="dcterms:W3CDTF">2022-05-10T08:08:10Z</dcterms:modified>
</cp:coreProperties>
</file>