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261" r:id="rId2"/>
    <p:sldId id="2601" r:id="rId3"/>
    <p:sldId id="3052" r:id="rId4"/>
    <p:sldId id="3120" r:id="rId5"/>
    <p:sldId id="3119" r:id="rId6"/>
    <p:sldId id="3118" r:id="rId7"/>
    <p:sldId id="3117" r:id="rId8"/>
    <p:sldId id="3116" r:id="rId9"/>
    <p:sldId id="3115" r:id="rId10"/>
    <p:sldId id="3114" r:id="rId11"/>
    <p:sldId id="3113" r:id="rId12"/>
    <p:sldId id="3112" r:id="rId13"/>
    <p:sldId id="3111" r:id="rId14"/>
    <p:sldId id="3110" r:id="rId15"/>
    <p:sldId id="3109" r:id="rId16"/>
    <p:sldId id="3108" r:id="rId17"/>
    <p:sldId id="3107" r:id="rId18"/>
    <p:sldId id="3106" r:id="rId19"/>
    <p:sldId id="3105" r:id="rId20"/>
    <p:sldId id="3104" r:id="rId21"/>
    <p:sldId id="1874" r:id="rId22"/>
    <p:sldId id="3141" r:id="rId23"/>
    <p:sldId id="3146" r:id="rId24"/>
    <p:sldId id="3145" r:id="rId25"/>
    <p:sldId id="3144" r:id="rId26"/>
    <p:sldId id="3143" r:id="rId27"/>
    <p:sldId id="3142" r:id="rId28"/>
    <p:sldId id="3140" r:id="rId29"/>
    <p:sldId id="3138" r:id="rId30"/>
    <p:sldId id="2755" r:id="rId31"/>
    <p:sldId id="297" r:id="rId32"/>
    <p:sldId id="3049" r:id="rId33"/>
    <p:sldId id="2461" r:id="rId34"/>
    <p:sldId id="3048" r:id="rId35"/>
    <p:sldId id="3136" r:id="rId36"/>
    <p:sldId id="3137" r:id="rId37"/>
    <p:sldId id="1522" r:id="rId38"/>
    <p:sldId id="3103" r:id="rId39"/>
    <p:sldId id="2756" r:id="rId40"/>
    <p:sldId id="785" r:id="rId41"/>
    <p:sldId id="2016" r:id="rId42"/>
    <p:sldId id="2306" r:id="rId43"/>
    <p:sldId id="2917" r:id="rId44"/>
    <p:sldId id="3124" r:id="rId45"/>
    <p:sldId id="3125" r:id="rId46"/>
    <p:sldId id="3126" r:id="rId47"/>
    <p:sldId id="3127" r:id="rId48"/>
    <p:sldId id="3128" r:id="rId49"/>
    <p:sldId id="3129" r:id="rId50"/>
    <p:sldId id="3130" r:id="rId51"/>
    <p:sldId id="3131" r:id="rId52"/>
    <p:sldId id="3132" r:id="rId53"/>
    <p:sldId id="3133" r:id="rId54"/>
    <p:sldId id="3134" r:id="rId55"/>
    <p:sldId id="3135" r:id="rId56"/>
    <p:sldId id="1562" r:id="rId57"/>
    <p:sldId id="2802" r:id="rId58"/>
    <p:sldId id="3100" r:id="rId59"/>
    <p:sldId id="3123" r:id="rId60"/>
    <p:sldId id="3101" r:id="rId61"/>
    <p:sldId id="3122" r:id="rId62"/>
    <p:sldId id="3102" r:id="rId63"/>
    <p:sldId id="3121" r:id="rId64"/>
    <p:sldId id="1621" r:id="rId6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50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B637EA1-1B9D-4437-89DA-617A0C2C2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681D4A-2263-429A-BD46-E953B9F1D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D9575459-39FA-4680-875D-27C12F423544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38EBC8-F49C-40FC-9C1A-59B1A1F8F6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3307C1-665B-4687-94E7-36338054A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7215"/>
            <a:ext cx="2971800" cy="498475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8E080399-F359-49A5-9F09-D68D0654A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3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702" rIns="91401" bIns="457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01" tIns="45702" rIns="91401" bIns="457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7216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7216"/>
            <a:ext cx="2971800" cy="498475"/>
          </a:xfrm>
          <a:prstGeom prst="rect">
            <a:avLst/>
          </a:prstGeom>
        </p:spPr>
        <p:txBody>
          <a:bodyPr vert="horz" lIns="91401" tIns="45702" rIns="91401" bIns="45702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32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31.png"/><Relationship Id="rId2" Type="http://schemas.openxmlformats.org/officeDocument/2006/relationships/image" Target="../media/image34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30.png"/><Relationship Id="rId10" Type="http://schemas.openxmlformats.org/officeDocument/2006/relationships/image" Target="../media/image41.png"/><Relationship Id="rId19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4926129" y="1220278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3-36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617730" y="216949"/>
            <a:ext cx="4619182" cy="5258565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97502BE-B4B5-4FD5-BF53-53E8B65D1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913" y="2038865"/>
            <a:ext cx="3036988" cy="20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025223-19C6-4503-94D0-D1573EFD4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509" y="2150076"/>
            <a:ext cx="2615010" cy="174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76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43AF437-B7D8-4936-9B64-04FAE2E9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96" y="1729575"/>
            <a:ext cx="3030037" cy="201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47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C64E50-44F9-4CD8-988E-F831EAE7B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649" y="1742303"/>
            <a:ext cx="3410391" cy="2039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49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compare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8D7050-1DCC-4D71-83C4-6396E0AE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14" y="1738603"/>
            <a:ext cx="2538366" cy="169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8565" y="501254"/>
            <a:ext cx="4651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fanfare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compare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7B22CF-E641-4B11-81DB-684CB154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265" y="2007919"/>
            <a:ext cx="2776633" cy="211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48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8565" y="501254"/>
            <a:ext cx="46512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fanfare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prepare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compare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BE988A-19F7-4DAB-B413-F2220A77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882" y="2273473"/>
            <a:ext cx="1500876" cy="16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3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8565" y="501254"/>
            <a:ext cx="46512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fanfare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prepare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bearable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compare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D2A3E0C-AECD-40EC-8A5C-194A793A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140" y="2063847"/>
            <a:ext cx="1331754" cy="20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8565" y="501254"/>
            <a:ext cx="46512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fanfare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prepare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bearable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hairdresser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compare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3AA54C-582B-4D26-BC80-0B76BF1A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734" y="3055322"/>
            <a:ext cx="1940204" cy="157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12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8565" y="501254"/>
            <a:ext cx="46512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fanfare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prepare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bearable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hairdresser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somewhere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compare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3C75961-DAAF-44B2-A799-E4528BA61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271" y="3519606"/>
            <a:ext cx="1906623" cy="153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11069" y="2824920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Test </a:t>
            </a:r>
            <a:r>
              <a:rPr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35</a:t>
            </a: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0" y="0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3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7048565" y="501254"/>
            <a:ext cx="46512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13. fanfare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14. prepare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15. bearable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16. hairdresser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17. somewhere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18. wherewithal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8.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dairy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9.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10. repair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11. airport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12. compare</a:t>
            </a:r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C109727-AEB2-4C78-A6B6-D7FED7503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95" y="4563905"/>
            <a:ext cx="1326895" cy="15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7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8388" y="689510"/>
            <a:ext cx="7098875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tenses.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8373591" y="26495"/>
            <a:ext cx="2488862" cy="36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4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present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772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present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future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past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present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future continuous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27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cooked.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present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future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past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present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future continuous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7906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cooked.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will cook.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present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future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past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present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future continuous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291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cooked.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will cook.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am cooking.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present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future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past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present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future continuous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438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cooked.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will cook.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was cooking.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am cooking.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present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future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past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present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future continuous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2890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5EE17-1FFB-4AF6-A838-97622D84FED9}"/>
              </a:ext>
            </a:extLst>
          </p:cNvPr>
          <p:cNvSpPr txBox="1"/>
          <p:nvPr/>
        </p:nvSpPr>
        <p:spPr>
          <a:xfrm>
            <a:off x="421240" y="328773"/>
            <a:ext cx="551722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cooked.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cook.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will cook.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was cooking.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am cooking.</a:t>
            </a:r>
          </a:p>
          <a:p>
            <a:pPr algn="r"/>
            <a:endParaRPr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will be cooking.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3363E1-A4E0-46A1-BB84-0B65907B7B44}"/>
              </a:ext>
            </a:extLst>
          </p:cNvPr>
          <p:cNvSpPr txBox="1"/>
          <p:nvPr/>
        </p:nvSpPr>
        <p:spPr>
          <a:xfrm>
            <a:off x="6096000" y="328773"/>
            <a:ext cx="596586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present</a:t>
            </a:r>
            <a:endParaRPr kumimoji="1"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simple future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past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present continuous</a:t>
            </a:r>
          </a:p>
          <a:p>
            <a:endParaRPr lang="en-US" altLang="ja-JP" sz="2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future continuous</a:t>
            </a:r>
            <a:endParaRPr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430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88A33BB-5C5A-4A3F-904A-7BA63473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13" y="315901"/>
            <a:ext cx="1914797" cy="229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2173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page.73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Revision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2CE875-76EF-4EBC-B74E-30FEFA4DE5FD}"/>
              </a:ext>
            </a:extLst>
          </p:cNvPr>
          <p:cNvSpPr txBox="1"/>
          <p:nvPr/>
        </p:nvSpPr>
        <p:spPr>
          <a:xfrm>
            <a:off x="6723894" y="0"/>
            <a:ext cx="663130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Congenial Light" panose="02000503040000020004" pitchFamily="2" charset="0"/>
              </a:rPr>
              <a:t> </a:t>
            </a:r>
            <a:r>
              <a:rPr lang="en-US" altLang="ja-JP" sz="4000" dirty="0">
                <a:latin typeface="Congenial Light" panose="02000503040000020004" pitchFamily="2" charset="0"/>
              </a:rPr>
              <a:t>off</a:t>
            </a:r>
          </a:p>
          <a:p>
            <a:r>
              <a:rPr kumimoji="1" lang="en-US" altLang="ja-JP" sz="4000" dirty="0">
                <a:latin typeface="Congenial Light" panose="02000503040000020004" pitchFamily="2" charset="0"/>
              </a:rPr>
              <a:t> phone</a:t>
            </a:r>
          </a:p>
          <a:p>
            <a:r>
              <a:rPr lang="en-US" altLang="ja-JP" sz="4000" dirty="0">
                <a:latin typeface="Congenial Light" panose="02000503040000020004" pitchFamily="2" charset="0"/>
              </a:rPr>
              <a:t> cough</a:t>
            </a:r>
          </a:p>
          <a:p>
            <a:r>
              <a:rPr kumimoji="1" lang="en-US" altLang="ja-JP" sz="4000" dirty="0">
                <a:latin typeface="Congenial Light" panose="02000503040000020004" pitchFamily="2" charset="0"/>
              </a:rPr>
              <a:t> dreary</a:t>
            </a:r>
          </a:p>
          <a:p>
            <a:r>
              <a:rPr lang="en-US" altLang="ja-JP" sz="4000" dirty="0">
                <a:latin typeface="Congenial Light" panose="02000503040000020004" pitchFamily="2" charset="0"/>
              </a:rPr>
              <a:t> beer</a:t>
            </a:r>
          </a:p>
          <a:p>
            <a:r>
              <a:rPr kumimoji="1" lang="en-US" altLang="ja-JP" sz="4000" dirty="0">
                <a:latin typeface="Congenial Light" panose="02000503040000020004" pitchFamily="2" charset="0"/>
              </a:rPr>
              <a:t> sincere</a:t>
            </a:r>
          </a:p>
          <a:p>
            <a:r>
              <a:rPr lang="en-US" altLang="ja-JP" sz="4000" dirty="0">
                <a:latin typeface="Congenial Light" panose="02000503040000020004" pitchFamily="2" charset="0"/>
              </a:rPr>
              <a:t> fairy</a:t>
            </a:r>
          </a:p>
          <a:p>
            <a:r>
              <a:rPr kumimoji="1" lang="ja-JP" altLang="en-US" sz="4000" dirty="0">
                <a:latin typeface="Congenial Light" panose="02000503040000020004" pitchFamily="2" charset="0"/>
              </a:rPr>
              <a:t> </a:t>
            </a:r>
            <a:r>
              <a:rPr kumimoji="1" lang="en-US" altLang="ja-JP" sz="4000" dirty="0">
                <a:latin typeface="Congenial Light" panose="02000503040000020004" pitchFamily="2" charset="0"/>
              </a:rPr>
              <a:t>bare</a:t>
            </a:r>
          </a:p>
          <a:p>
            <a:r>
              <a:rPr lang="en-US" altLang="ja-JP" sz="4000" dirty="0">
                <a:latin typeface="Congenial Light" panose="02000503040000020004" pitchFamily="2" charset="0"/>
              </a:rPr>
              <a:t> bear</a:t>
            </a:r>
          </a:p>
          <a:p>
            <a:r>
              <a:rPr kumimoji="1" lang="en-US" altLang="ja-JP" sz="4000" dirty="0">
                <a:latin typeface="Congenial Light" panose="02000503040000020004" pitchFamily="2" charset="0"/>
              </a:rPr>
              <a:t> there</a:t>
            </a:r>
          </a:p>
          <a:p>
            <a:r>
              <a:rPr lang="en-US" altLang="ja-JP" sz="4000" dirty="0">
                <a:latin typeface="Congenial Light" panose="02000503040000020004" pitchFamily="2" charset="0"/>
              </a:rPr>
              <a:t> feature</a:t>
            </a:r>
            <a:endParaRPr kumimoji="1" lang="ja-JP" altLang="en-US" sz="4000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1C48B7-B508-4D29-8B41-6079E4DB344F}"/>
              </a:ext>
            </a:extLst>
          </p:cNvPr>
          <p:cNvSpPr txBox="1"/>
          <p:nvPr/>
        </p:nvSpPr>
        <p:spPr>
          <a:xfrm>
            <a:off x="797242" y="234724"/>
            <a:ext cx="3246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it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88691E-BEA8-4725-9579-6172B6C2A82A}"/>
              </a:ext>
            </a:extLst>
          </p:cNvPr>
          <p:cNvSpPr txBox="1"/>
          <p:nvPr/>
        </p:nvSpPr>
        <p:spPr>
          <a:xfrm>
            <a:off x="4931594" y="228473"/>
            <a:ext cx="205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pel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2FC1BD-76FA-4D56-8BE8-7CAAED192033}"/>
              </a:ext>
            </a:extLst>
          </p:cNvPr>
          <p:cNvSpPr txBox="1"/>
          <p:nvPr/>
        </p:nvSpPr>
        <p:spPr>
          <a:xfrm>
            <a:off x="8383712" y="228473"/>
            <a:ext cx="263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tract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ED43EE-1EBD-42D6-9110-2CADEBC71E29}"/>
              </a:ext>
            </a:extLst>
          </p:cNvPr>
          <p:cNvSpPr txBox="1"/>
          <p:nvPr/>
        </p:nvSpPr>
        <p:spPr>
          <a:xfrm>
            <a:off x="2349358" y="3044838"/>
            <a:ext cx="3246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-dancer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41A65B1-09B9-44C8-A99A-588282660341}"/>
              </a:ext>
            </a:extLst>
          </p:cNvPr>
          <p:cNvSpPr txBox="1"/>
          <p:nvPr/>
        </p:nvSpPr>
        <p:spPr>
          <a:xfrm>
            <a:off x="6657652" y="3027583"/>
            <a:ext cx="379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-boyfriend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34681E2-4A35-4D5E-8A52-454E78A0F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735" y="861247"/>
            <a:ext cx="2275121" cy="21401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56BE7B3-85B9-48B6-8DD0-999C2553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496" y="939129"/>
            <a:ext cx="2452094" cy="198439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424F3AB-BE6E-481A-85B1-172CE5A25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103" y="992483"/>
            <a:ext cx="968386" cy="1877684"/>
          </a:xfrm>
          <a:prstGeom prst="rect">
            <a:avLst/>
          </a:prstGeom>
        </p:spPr>
      </p:pic>
      <p:pic>
        <p:nvPicPr>
          <p:cNvPr id="1026" name="Picture 2" descr="ex-dancer clipart に対する画像結果">
            <a:extLst>
              <a:ext uri="{FF2B5EF4-FFF2-40B4-BE49-F238E27FC236}">
                <a16:creationId xmlns:a16="http://schemas.microsoft.com/office/drawing/2014/main" id="{5E51B62B-5F34-4BE6-83B7-8C36E77A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81" y="3729035"/>
            <a:ext cx="2299196" cy="20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menber clipart に対する画像結果">
            <a:extLst>
              <a:ext uri="{FF2B5EF4-FFF2-40B4-BE49-F238E27FC236}">
                <a16:creationId xmlns:a16="http://schemas.microsoft.com/office/drawing/2014/main" id="{C0123C61-76C1-4006-AA21-DB5BE3F1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71" y="3954273"/>
            <a:ext cx="1638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-boyfriend clipart に対する画像結果">
            <a:extLst>
              <a:ext uri="{FF2B5EF4-FFF2-40B4-BE49-F238E27FC236}">
                <a16:creationId xmlns:a16="http://schemas.microsoft.com/office/drawing/2014/main" id="{E8D0FC14-E180-4244-A7E2-CE2FB15F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90" y="3954273"/>
            <a:ext cx="33623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748411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273627" y="315685"/>
            <a:ext cx="3694591" cy="4205993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90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pect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pel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pert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tra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ist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34BEC12-F874-4CE6-A286-79EE0C50F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46" y="76784"/>
            <a:ext cx="2724022" cy="256242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50E40BF-C39D-423C-86DE-E44DC64F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256818"/>
            <a:ext cx="2255520" cy="238239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130A947-2E78-448B-B415-F4E0F1FF3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444" y="373407"/>
            <a:ext cx="2849115" cy="230568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5D8BA0-256E-4BA9-8C89-CC4F4311E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773" y="3702443"/>
            <a:ext cx="1943608" cy="212224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883D1F4-2536-4118-A081-BF620635E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416" y="3459679"/>
            <a:ext cx="3162374" cy="252479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D292CAD-C1D7-4EFA-81EB-E6CFA5383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759" y="4160851"/>
            <a:ext cx="2590800" cy="1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04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cuse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cept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plain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plore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tract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cite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56DE9D6-3176-48B6-BF93-D7ABDDE3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70" y="568961"/>
            <a:ext cx="3471448" cy="195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A70DDD7-F8DE-4055-A71E-644405F9F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40" y="483317"/>
            <a:ext cx="3084575" cy="212642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EFFE846-C9C9-446B-9C49-96DD156D1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717" y="339401"/>
            <a:ext cx="3981925" cy="21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E4C67FF-F85E-41B1-8A98-BCE21852D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59" y="3269098"/>
            <a:ext cx="2032201" cy="263379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4BCCE01-4E72-41AD-841F-E86600F46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273" y="3288606"/>
            <a:ext cx="1418327" cy="275011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27634E3-6ACD-48AB-861C-10B55818E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0529" y="3537412"/>
            <a:ext cx="2322983" cy="23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16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cellent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pensive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ample  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hibition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hausted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amination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7122CB6-1468-4745-A0C1-7434CCFB6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91" y="450473"/>
            <a:ext cx="2216690" cy="239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3D771DB-F5B4-431A-9FBD-44E7298C1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479" y="161111"/>
            <a:ext cx="2614802" cy="2614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562912E-A2CD-4C5C-8CB4-AED53DAC3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550" y="215921"/>
            <a:ext cx="2924093" cy="249556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C9BF15A-527F-4E17-BEEA-0420D780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69" y="3650524"/>
            <a:ext cx="3212018" cy="240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F0810B2-DBC4-4A67-902C-C7801AA77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303" y="3784441"/>
            <a:ext cx="3212018" cy="224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2537144-B218-470E-A27E-16BBE0CF3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6912" y="3574745"/>
            <a:ext cx="2546731" cy="237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8009627" y="179242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2AAE9C7B-6F5E-4DAF-95C5-5D79E606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01" y="2360351"/>
            <a:ext cx="2181177" cy="122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C67C822-7C9D-43C7-ADC2-42ADA24F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547" y="2305648"/>
            <a:ext cx="1705175" cy="117550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BB7DBF2-478F-4DE8-8EA3-D37748E8F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" y="2322811"/>
            <a:ext cx="1919580" cy="102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A5CF5C9-43FD-4A76-815A-420F0B8F1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878" y="2216488"/>
            <a:ext cx="1198856" cy="1553752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9CC26E7-D80B-48A9-8D08-D3F2A5392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7721" y="2160978"/>
            <a:ext cx="801323" cy="1553752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106D997D-591B-4AA9-AB10-3D05781E3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9638" y="2216662"/>
            <a:ext cx="1356063" cy="1380869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122D688E-0CA7-4663-9EAF-D1E2E854C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4641" y="4530328"/>
            <a:ext cx="1446056" cy="156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C0FA570-4523-4B40-B818-465D4B5C6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864" y="4591438"/>
            <a:ext cx="1431006" cy="143100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3BF3A4FE-11AF-4C31-AD65-0C3E076A73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9878" y="4597797"/>
            <a:ext cx="1661831" cy="141828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0F8B474D-1B0D-4DEB-8511-89E0FE5A2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8874" y="4585078"/>
            <a:ext cx="2014394" cy="150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B08FFB61-455C-42C6-B059-DA65958586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1406" y="4646066"/>
            <a:ext cx="2069195" cy="144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85AC5ABB-1974-45AE-ABAE-AE0FE628E0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4956" y="4571068"/>
            <a:ext cx="1598155" cy="149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B394DEC2-AF02-4D6D-B0CE-EADA23CC45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8643" y="14196"/>
            <a:ext cx="1712623" cy="1611026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08C6B30C-8946-4B50-BE18-597303A993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0232" y="38067"/>
            <a:ext cx="1537189" cy="1623656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B1A19182-833A-4CE7-811B-7BA7CC8D38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691" y="86388"/>
            <a:ext cx="1886916" cy="1527014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2CCC1AE-4C99-44FE-B6EE-EDD09CBE84E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07238" y="201668"/>
            <a:ext cx="1371865" cy="1497955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2ACFD65A-A796-40CC-A4BF-739787FA5B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69965" y="92481"/>
            <a:ext cx="2223575" cy="1775274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3AB72193-89E4-4CB1-93F6-7A5E882FD4C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52489" y="232593"/>
            <a:ext cx="1848208" cy="13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8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984443"/>
            <a:ext cx="50846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     page.70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951107" y="318343"/>
            <a:ext cx="4082008" cy="4647036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5F4094-D9A7-4DCF-B9F7-62B758A7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16" y="318343"/>
            <a:ext cx="2059446" cy="292308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741599D-8672-49D7-A7F3-E98A5891F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00" y="302721"/>
            <a:ext cx="2044048" cy="2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9B9335-7D56-4167-8C54-31BEFFE8A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81" y="501254"/>
            <a:ext cx="2625245" cy="175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6534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406253" y="-74816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802907" y="211883"/>
            <a:ext cx="4571980" cy="520483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02640" y="187835"/>
            <a:ext cx="105867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expect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expensive</a:t>
            </a: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exit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except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65" y="280303"/>
            <a:ext cx="54869" cy="7011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7DF584C-3B38-4663-B166-8BED17D84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E81985D-C705-48F8-BE30-B02B5F23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7CF5FFA-2BD9-4607-BFC2-CACE2117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434" y="2045847"/>
            <a:ext cx="54869" cy="70110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E33F14-2025-41EF-B9A8-F5F58E6C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784" y="3866116"/>
            <a:ext cx="54869" cy="701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254B606-4DEE-4AD7-B30F-F33FB4A60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379" y="3857847"/>
            <a:ext cx="55855" cy="7011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99DA4EB-A1A3-4EC3-B831-4297568B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718" y="2931238"/>
            <a:ext cx="54869" cy="70110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226756A-ECC0-4860-8F84-B62D3811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915" y="1079974"/>
            <a:ext cx="54869" cy="70110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1CF0F54-94FE-4F15-8F6E-4759035F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56" y="1079974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69186" y="670182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197252" y="413658"/>
            <a:ext cx="2113280" cy="31118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F06F51-FEE1-487E-AF70-CCBFFE1D4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814" y="202893"/>
            <a:ext cx="964397" cy="13688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BD082A4-D294-40A5-A8D2-EC2EBD236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188" y="187835"/>
            <a:ext cx="968441" cy="13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 looked expectantly at the excellent explorer.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excited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5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looked expectantly at the excellent explorer.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excited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93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expectantly at the excellent explorer.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excited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56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at the excellent explorer.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excited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459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excellent explorer.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excited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48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explorer.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excited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057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excited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7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2E8B80-0568-4FEE-B4B2-25D5F6E7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989" y="353345"/>
            <a:ext cx="2562246" cy="1824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712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excited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expert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22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excited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is examining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57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excited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examining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expensive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65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excited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examining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Roman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37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excited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examining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necklace.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05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204487" y="396240"/>
            <a:ext cx="76860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looked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expectantly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kumimoji="1"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excellent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explorer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excited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expert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examining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expensive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Roman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necklace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explorer clipart に対する画像結果">
            <a:extLst>
              <a:ext uri="{FF2B5EF4-FFF2-40B4-BE49-F238E27FC236}">
                <a16:creationId xmlns:a16="http://schemas.microsoft.com/office/drawing/2014/main" id="{18AEE6D7-7825-4855-9D69-899E9AAD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47" y="396240"/>
            <a:ext cx="1521181" cy="20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nterview reporter  に対する画像結果">
            <a:extLst>
              <a:ext uri="{FF2B5EF4-FFF2-40B4-BE49-F238E27FC236}">
                <a16:creationId xmlns:a16="http://schemas.microsoft.com/office/drawing/2014/main" id="{8B5C4035-487B-4E8D-8100-61A0935B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36" y="1267046"/>
            <a:ext cx="2979778" cy="198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 necklace  に対する画像結果">
            <a:extLst>
              <a:ext uri="{FF2B5EF4-FFF2-40B4-BE49-F238E27FC236}">
                <a16:creationId xmlns:a16="http://schemas.microsoft.com/office/drawing/2014/main" id="{3F8052EF-9C06-4C5C-80C6-831BCA6E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443" y="4289212"/>
            <a:ext cx="1892920" cy="18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ine juwerly に対する画像結果">
            <a:extLst>
              <a:ext uri="{FF2B5EF4-FFF2-40B4-BE49-F238E27FC236}">
                <a16:creationId xmlns:a16="http://schemas.microsoft.com/office/drawing/2014/main" id="{A91FD786-D0EA-4622-A524-5CD88FF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75" y="3602204"/>
            <a:ext cx="2889601" cy="257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10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20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84" name="Rectangle 207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209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211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60042" y="2945176"/>
            <a:ext cx="2878688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endParaRPr kumimoji="1" lang="en-US" altLang="ja-JP" sz="40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ind exit clipart に対する画像結果">
            <a:extLst>
              <a:ext uri="{FF2B5EF4-FFF2-40B4-BE49-F238E27FC236}">
                <a16:creationId xmlns:a16="http://schemas.microsoft.com/office/drawing/2014/main" id="{B2441A2D-EA02-4C8A-90F2-B96AA19D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217" y="1470803"/>
            <a:ext cx="3147413" cy="391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dy question clipart に対する画像結果">
            <a:extLst>
              <a:ext uri="{FF2B5EF4-FFF2-40B4-BE49-F238E27FC236}">
                <a16:creationId xmlns:a16="http://schemas.microsoft.com/office/drawing/2014/main" id="{BB42F39B-4A00-4E25-A164-D0A25009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6414" y="962918"/>
            <a:ext cx="3141973" cy="49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76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20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84" name="Rectangle 207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8628" y="1408629"/>
            <a:ext cx="6858000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209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832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Rectangle 211">
            <a:extLst>
              <a:ext uri="{FF2B5EF4-FFF2-40B4-BE49-F238E27FC236}">
                <a16:creationId xmlns:a16="http://schemas.microsoft.com/office/drawing/2014/main" id="{2339A6F5-AD6A-4D80-8AD9-6290D13AC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513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61000"/>
                </a:srgbClr>
              </a:gs>
              <a:gs pos="95000">
                <a:schemeClr val="accent5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60042" y="2945176"/>
            <a:ext cx="2878688" cy="27579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“Where is the exit?” she asked.</a:t>
            </a:r>
            <a:endParaRPr kumimoji="1" lang="en-US" altLang="ja-JP" sz="40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ind exit clipart に対する画像結果">
            <a:extLst>
              <a:ext uri="{FF2B5EF4-FFF2-40B4-BE49-F238E27FC236}">
                <a16:creationId xmlns:a16="http://schemas.microsoft.com/office/drawing/2014/main" id="{B2441A2D-EA02-4C8A-90F2-B96AA19D0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217" y="1470803"/>
            <a:ext cx="3147413" cy="391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dy question clipart に対する画像結果">
            <a:extLst>
              <a:ext uri="{FF2B5EF4-FFF2-40B4-BE49-F238E27FC236}">
                <a16:creationId xmlns:a16="http://schemas.microsoft.com/office/drawing/2014/main" id="{BB42F39B-4A00-4E25-A164-D0A25009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6414" y="962918"/>
            <a:ext cx="3141973" cy="493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4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CD356A-A4A1-4E6C-9C58-3BEDE0FC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331919"/>
            <a:ext cx="2192192" cy="272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0603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Interior of empty bus">
            <a:extLst>
              <a:ext uri="{FF2B5EF4-FFF2-40B4-BE49-F238E27FC236}">
                <a16:creationId xmlns:a16="http://schemas.microsoft.com/office/drawing/2014/main" id="{13BD8CC8-4091-6FAD-43BA-C3CF3B4F8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5" r="2664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200" b="1" dirty="0"/>
          </a:p>
        </p:txBody>
      </p:sp>
    </p:spTree>
    <p:extLst>
      <p:ext uri="{BB962C8B-B14F-4D97-AF65-F5344CB8AC3E}">
        <p14:creationId xmlns:p14="http://schemas.microsoft.com/office/powerpoint/2010/main" val="8708902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Interior of empty bus">
            <a:extLst>
              <a:ext uri="{FF2B5EF4-FFF2-40B4-BE49-F238E27FC236}">
                <a16:creationId xmlns:a16="http://schemas.microsoft.com/office/drawing/2014/main" id="{13BD8CC8-4091-6FAD-43BA-C3CF3B4F8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5" r="2664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/>
              <a:t>There was an extra seat on the bus.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ja-JP" sz="2200" b="1" dirty="0"/>
          </a:p>
        </p:txBody>
      </p:sp>
    </p:spTree>
    <p:extLst>
      <p:ext uri="{BB962C8B-B14F-4D97-AF65-F5344CB8AC3E}">
        <p14:creationId xmlns:p14="http://schemas.microsoft.com/office/powerpoint/2010/main" val="3824536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/>
          </a:p>
        </p:txBody>
      </p:sp>
      <p:pic>
        <p:nvPicPr>
          <p:cNvPr id="1026" name="Picture 2" descr="experiment explode  に対する画像結果">
            <a:extLst>
              <a:ext uri="{FF2B5EF4-FFF2-40B4-BE49-F238E27FC236}">
                <a16:creationId xmlns:a16="http://schemas.microsoft.com/office/drawing/2014/main" id="{33E9F52A-A356-4198-BAE1-8ACAB4367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r="-3" b="-3"/>
          <a:stretch/>
        </p:blipFill>
        <p:spPr bwMode="auto">
          <a:xfrm>
            <a:off x="8221049" y="329183"/>
            <a:ext cx="3299798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orter exclaim clipart に対する画像結果">
            <a:extLst>
              <a:ext uri="{FF2B5EF4-FFF2-40B4-BE49-F238E27FC236}">
                <a16:creationId xmlns:a16="http://schemas.microsoft.com/office/drawing/2014/main" id="{757DF9B6-17AB-4DB9-A5C4-412A1459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4818" y="4079193"/>
            <a:ext cx="2333972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819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/>
              <a:t>“The experiment has exploded!” exclaimed the reporter.</a:t>
            </a:r>
          </a:p>
        </p:txBody>
      </p:sp>
      <p:pic>
        <p:nvPicPr>
          <p:cNvPr id="1026" name="Picture 2" descr="experiment explode  に対する画像結果">
            <a:extLst>
              <a:ext uri="{FF2B5EF4-FFF2-40B4-BE49-F238E27FC236}">
                <a16:creationId xmlns:a16="http://schemas.microsoft.com/office/drawing/2014/main" id="{33E9F52A-A356-4198-BAE1-8ACAB4367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r="-3" b="-3"/>
          <a:stretch/>
        </p:blipFill>
        <p:spPr bwMode="auto">
          <a:xfrm>
            <a:off x="8221049" y="329183"/>
            <a:ext cx="3299798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orter exclaim clipart に対する画像結果">
            <a:extLst>
              <a:ext uri="{FF2B5EF4-FFF2-40B4-BE49-F238E27FC236}">
                <a16:creationId xmlns:a16="http://schemas.microsoft.com/office/drawing/2014/main" id="{757DF9B6-17AB-4DB9-A5C4-412A14594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4818" y="4079193"/>
            <a:ext cx="2333972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15120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1BCDD5-DF0E-4E2A-A3F3-263D295B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62" y="375243"/>
            <a:ext cx="2106834" cy="28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7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898FAE8-2392-4583-A2FE-DC68E84D0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312" y="1364311"/>
            <a:ext cx="2141159" cy="206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2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91490" y="501254"/>
            <a:ext cx="36964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mare</a:t>
            </a: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spare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fairy</a:t>
            </a:r>
          </a:p>
          <a:p>
            <a:pPr marL="342900" indent="-342900">
              <a:buAutoNum type="arabicPeriod"/>
            </a:pP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there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7A0880-35D5-4FBF-AC69-B90D7C6D1FA5}"/>
              </a:ext>
            </a:extLst>
          </p:cNvPr>
          <p:cNvSpPr txBox="1"/>
          <p:nvPr/>
        </p:nvSpPr>
        <p:spPr>
          <a:xfrm>
            <a:off x="3149031" y="439699"/>
            <a:ext cx="5366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airless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02F236C-14A4-47F1-A00A-AA1A79937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151" y="2249231"/>
            <a:ext cx="2875331" cy="218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07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4167</TotalTime>
  <Words>1100</Words>
  <Application>Microsoft Office PowerPoint</Application>
  <PresentationFormat>ワイド画面</PresentationFormat>
  <Paragraphs>470</Paragraphs>
  <Slides>64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72" baseType="lpstr">
      <vt:lpstr>游ゴシック</vt:lpstr>
      <vt:lpstr>游ゴシック Light</vt:lpstr>
      <vt:lpstr>Abadi</vt:lpstr>
      <vt:lpstr>Aharoni</vt:lpstr>
      <vt:lpstr>Arial</vt:lpstr>
      <vt:lpstr>Cavolini</vt:lpstr>
      <vt:lpstr>Congenial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231</cp:revision>
  <cp:lastPrinted>2022-04-17T13:03:39Z</cp:lastPrinted>
  <dcterms:created xsi:type="dcterms:W3CDTF">2021-03-28T09:30:35Z</dcterms:created>
  <dcterms:modified xsi:type="dcterms:W3CDTF">2022-04-27T21:47:38Z</dcterms:modified>
</cp:coreProperties>
</file>