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261" r:id="rId2"/>
    <p:sldId id="2601" r:id="rId3"/>
    <p:sldId id="3004" r:id="rId4"/>
    <p:sldId id="3068" r:id="rId5"/>
    <p:sldId id="3067" r:id="rId6"/>
    <p:sldId id="3066" r:id="rId7"/>
    <p:sldId id="3065" r:id="rId8"/>
    <p:sldId id="3064" r:id="rId9"/>
    <p:sldId id="3063" r:id="rId10"/>
    <p:sldId id="3062" r:id="rId11"/>
    <p:sldId id="3061" r:id="rId12"/>
    <p:sldId id="3060" r:id="rId13"/>
    <p:sldId id="3059" r:id="rId14"/>
    <p:sldId id="3058" r:id="rId15"/>
    <p:sldId id="3057" r:id="rId16"/>
    <p:sldId id="3056" r:id="rId17"/>
    <p:sldId id="3055" r:id="rId18"/>
    <p:sldId id="3054" r:id="rId19"/>
    <p:sldId id="3053" r:id="rId20"/>
    <p:sldId id="3052" r:id="rId21"/>
    <p:sldId id="3051" r:id="rId22"/>
    <p:sldId id="1874" r:id="rId23"/>
    <p:sldId id="2974" r:id="rId24"/>
    <p:sldId id="2969" r:id="rId25"/>
    <p:sldId id="3069" r:id="rId26"/>
    <p:sldId id="3070" r:id="rId27"/>
    <p:sldId id="3071" r:id="rId28"/>
    <p:sldId id="3072" r:id="rId29"/>
    <p:sldId id="3073" r:id="rId30"/>
    <p:sldId id="3074" r:id="rId31"/>
    <p:sldId id="3075" r:id="rId32"/>
    <p:sldId id="3076" r:id="rId33"/>
    <p:sldId id="3077" r:id="rId34"/>
    <p:sldId id="3078" r:id="rId35"/>
    <p:sldId id="3079" r:id="rId36"/>
    <p:sldId id="3080" r:id="rId37"/>
    <p:sldId id="3081" r:id="rId38"/>
    <p:sldId id="3082" r:id="rId39"/>
    <p:sldId id="3083" r:id="rId40"/>
    <p:sldId id="3084" r:id="rId41"/>
    <p:sldId id="3085" r:id="rId42"/>
    <p:sldId id="2755" r:id="rId43"/>
    <p:sldId id="297" r:id="rId44"/>
    <p:sldId id="3049" r:id="rId45"/>
    <p:sldId id="2461" r:id="rId46"/>
    <p:sldId id="3048" r:id="rId47"/>
    <p:sldId id="1523" r:id="rId48"/>
    <p:sldId id="1521" r:id="rId49"/>
    <p:sldId id="1522" r:id="rId50"/>
    <p:sldId id="2933" r:id="rId51"/>
    <p:sldId id="2756" r:id="rId52"/>
    <p:sldId id="785" r:id="rId53"/>
    <p:sldId id="2016" r:id="rId54"/>
    <p:sldId id="2306" r:id="rId55"/>
    <p:sldId id="2917" r:id="rId56"/>
    <p:sldId id="3086" r:id="rId57"/>
    <p:sldId id="3087" r:id="rId58"/>
    <p:sldId id="3088" r:id="rId59"/>
    <p:sldId id="3089" r:id="rId60"/>
    <p:sldId id="3090" r:id="rId61"/>
    <p:sldId id="3091" r:id="rId62"/>
    <p:sldId id="3092" r:id="rId63"/>
    <p:sldId id="3093" r:id="rId64"/>
    <p:sldId id="3094" r:id="rId65"/>
    <p:sldId id="3095" r:id="rId66"/>
    <p:sldId id="3096" r:id="rId67"/>
    <p:sldId id="3097" r:id="rId68"/>
    <p:sldId id="3098" r:id="rId69"/>
    <p:sldId id="3099" r:id="rId70"/>
    <p:sldId id="2791" r:id="rId71"/>
    <p:sldId id="3050" r:id="rId72"/>
    <p:sldId id="1562" r:id="rId73"/>
    <p:sldId id="2802" r:id="rId74"/>
    <p:sldId id="3025" r:id="rId75"/>
    <p:sldId id="3100" r:id="rId76"/>
    <p:sldId id="3026" r:id="rId77"/>
    <p:sldId id="3101" r:id="rId78"/>
    <p:sldId id="3027" r:id="rId79"/>
    <p:sldId id="3102" r:id="rId80"/>
    <p:sldId id="1621" r:id="rId8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55" autoAdjust="0"/>
    <p:restoredTop sz="93784" autoAdjust="0"/>
  </p:normalViewPr>
  <p:slideViewPr>
    <p:cSldViewPr snapToGrid="0">
      <p:cViewPr varScale="1">
        <p:scale>
          <a:sx n="23" d="100"/>
          <a:sy n="23" d="100"/>
        </p:scale>
        <p:origin x="12" y="5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2" rIns="91401" bIns="457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01" tIns="45702" rIns="91401" bIns="457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7216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7216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35.png"/><Relationship Id="rId17" Type="http://schemas.openxmlformats.org/officeDocument/2006/relationships/image" Target="../media/image25.png"/><Relationship Id="rId2" Type="http://schemas.openxmlformats.org/officeDocument/2006/relationships/image" Target="../media/image3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19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Relationship Id="rId1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926129" y="1220278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3-35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E40F5B-1D3E-439C-A936-CBC43CCF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60" y="1953686"/>
            <a:ext cx="1475314" cy="14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0BFB62-48A3-4C61-B943-3D194E397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873" y="2062373"/>
            <a:ext cx="2138484" cy="12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9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phantom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A8DE0D-C239-406B-BBAF-4724B28D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008" y="918765"/>
            <a:ext cx="1601306" cy="14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4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phantom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autograph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1C9434-3BF7-4175-8F20-06A6CAB1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082" y="1619657"/>
            <a:ext cx="1210291" cy="12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5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phantom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autograph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apostrophe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EC8BB1-3BCC-4F66-816E-651BC3BC8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014" y="439699"/>
            <a:ext cx="1746123" cy="12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2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449257" y="501255"/>
            <a:ext cx="4651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triumph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phantom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autograph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apostrophe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B4D6D7-0A91-4A31-8094-90AF0D3DF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014" y="1165526"/>
            <a:ext cx="1719387" cy="136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14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449257" y="501255"/>
            <a:ext cx="46512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triumph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amphibian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phantom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autograph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apostrophe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3B2148F-052A-4B27-A18D-760F7B0D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23" y="2101693"/>
            <a:ext cx="1928757" cy="11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1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449257" y="501255"/>
            <a:ext cx="46512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triumph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amphibian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laughter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phantom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autograph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apostrophe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56E86C-C248-4E81-BD55-D128DD721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599" y="2532579"/>
            <a:ext cx="1475314" cy="136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68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449257" y="501255"/>
            <a:ext cx="46512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triumph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amphibian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laughter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coughing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phantom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autograph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apostrophe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6023B6-B57A-4BD7-A8AF-713B14B9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79" y="3067309"/>
            <a:ext cx="1955109" cy="11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6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449257" y="501255"/>
            <a:ext cx="465125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triumph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amphibian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laughter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coughing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pharmacy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phantom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autograph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apostrophe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A82066-95BF-4585-812B-CCDF8B54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504" y="3643988"/>
            <a:ext cx="1928757" cy="128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67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11069" y="2824920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</a:t>
            </a:r>
            <a:r>
              <a:rPr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34</a:t>
            </a: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0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449257" y="501255"/>
            <a:ext cx="46512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triumph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amphibian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laughter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coughing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pharmacy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18. phenomenon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decipher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enough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phantom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autograph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apostrophe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C512117-2C38-4793-BAFB-45242EE5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75" y="4286906"/>
            <a:ext cx="1231383" cy="129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17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B57D89D-51CE-4BB7-800A-2B11D7E3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94" y="135874"/>
            <a:ext cx="1946447" cy="139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F1F03F5-B615-403A-AD66-C53309335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67150" y="38060"/>
            <a:ext cx="1953768" cy="153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DD175B3-23DD-4E83-B042-8B9F0597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1" y="239696"/>
            <a:ext cx="2007357" cy="113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7A8EE7F-192E-4442-848D-51D6E7CB2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278" y="143875"/>
            <a:ext cx="1628052" cy="136224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6EE5CB4-3B7E-46AD-BB24-7FC634B84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754" y="178219"/>
            <a:ext cx="1916475" cy="119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1BA481D4-9F14-40D0-87DC-AAE2DF0C1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981" y="178219"/>
            <a:ext cx="1908673" cy="126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8119E4B-A48A-43E6-B239-A56372A02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5478" y="2315171"/>
            <a:ext cx="2155440" cy="15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526467C2-1C1D-48AA-B978-4FC7F47871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330" y="2241307"/>
            <a:ext cx="1475314" cy="147531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DDBB49F2-E535-4F10-86BD-80FD85931A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6102" y="2388944"/>
            <a:ext cx="2138484" cy="1210291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8C964DD3-F7FC-4FBE-9FCA-5A201B66E3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5351" y="2321948"/>
            <a:ext cx="1601306" cy="147531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BE4C43A-7C51-4442-803C-CAF72F0715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425" y="2379270"/>
            <a:ext cx="1210291" cy="1210291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5811B514-8402-4B74-A395-19F2406F89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8021" y="2400840"/>
            <a:ext cx="1746123" cy="121995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8D57203-E991-44A2-BEE8-F505EC2B7E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4610" y="4607650"/>
            <a:ext cx="1719387" cy="136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3290EF5C-2BBA-434D-9C3E-7884DA00B1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330" y="4607650"/>
            <a:ext cx="1475314" cy="136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D7A88D6E-6895-42D4-9ADD-17181525F7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5995" y="4711051"/>
            <a:ext cx="1928757" cy="119785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4AC4D78-9ADD-4415-A601-80C21FBD8D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0993" y="4711051"/>
            <a:ext cx="1955109" cy="110596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7B7E5272-DAA0-4D01-A676-C50F942674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48094" y="4711051"/>
            <a:ext cx="1928757" cy="128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7D0C64D1-EE52-485F-87DF-8FF4532318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78005" y="4617882"/>
            <a:ext cx="1231383" cy="129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667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7098875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sentences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and phrases.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8373591" y="26495"/>
            <a:ext cx="2488862" cy="36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23619" y="466024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4" y="157105"/>
            <a:ext cx="1146707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Phrases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knives and forks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shed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today at school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the local museum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house next door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phone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out and about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bo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x of chocolate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4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25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phrase? A sentence?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32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phrase? A sentence?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A5052D8F-4F28-41BF-A141-D89257DBC9FE}"/>
              </a:ext>
            </a:extLst>
          </p:cNvPr>
          <p:cNvSpPr/>
          <p:nvPr/>
        </p:nvSpPr>
        <p:spPr>
          <a:xfrm>
            <a:off x="1130156" y="3850241"/>
            <a:ext cx="2106203" cy="1397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5462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sentence?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7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sentence?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Snake likes tasty egg sandwiches.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0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sentence?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likes tasty egg sandwiches.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8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CA8A06A-34E3-4E2A-B0C0-675DF6EA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723" y="428329"/>
            <a:ext cx="1946447" cy="139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775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sentence?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tasty egg sandwiches.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64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sentence?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egg sandwiches.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02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sentence?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sandwiches.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75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sentence?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69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sentence?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2721D5-B214-4ACD-934C-B95ECCBBD12C}"/>
              </a:ext>
            </a:extLst>
          </p:cNvPr>
          <p:cNvSpPr/>
          <p:nvPr/>
        </p:nvSpPr>
        <p:spPr>
          <a:xfrm>
            <a:off x="650696" y="4673993"/>
            <a:ext cx="1804828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A18182-5360-44F4-85A4-719E329A71AD}"/>
              </a:ext>
            </a:extLst>
          </p:cNvPr>
          <p:cNvSpPr txBox="1"/>
          <p:nvPr/>
        </p:nvSpPr>
        <p:spPr>
          <a:xfrm>
            <a:off x="650696" y="458975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18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tasty egg sandwiches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sentence?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egg sandwiche に対する画像結果">
            <a:extLst>
              <a:ext uri="{FF2B5EF4-FFF2-40B4-BE49-F238E27FC236}">
                <a16:creationId xmlns:a16="http://schemas.microsoft.com/office/drawing/2014/main" id="{10A6D57B-3056-4D67-820E-C841299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62" y="2583416"/>
            <a:ext cx="42672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2721D5-B214-4ACD-934C-B95ECCBBD12C}"/>
              </a:ext>
            </a:extLst>
          </p:cNvPr>
          <p:cNvSpPr/>
          <p:nvPr/>
        </p:nvSpPr>
        <p:spPr>
          <a:xfrm>
            <a:off x="650696" y="4673993"/>
            <a:ext cx="1804828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A18182-5360-44F4-85A4-719E329A71AD}"/>
              </a:ext>
            </a:extLst>
          </p:cNvPr>
          <p:cNvSpPr txBox="1"/>
          <p:nvPr/>
        </p:nvSpPr>
        <p:spPr>
          <a:xfrm>
            <a:off x="650696" y="458975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13803AE-D996-4B15-8BF8-D68F348ED743}"/>
              </a:ext>
            </a:extLst>
          </p:cNvPr>
          <p:cNvSpPr/>
          <p:nvPr/>
        </p:nvSpPr>
        <p:spPr>
          <a:xfrm>
            <a:off x="6584317" y="4783775"/>
            <a:ext cx="3350793" cy="10222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2BB5A6-1E3D-4F9E-AC8A-5009B0C4DEC9}"/>
              </a:ext>
            </a:extLst>
          </p:cNvPr>
          <p:cNvSpPr txBox="1"/>
          <p:nvPr/>
        </p:nvSpPr>
        <p:spPr>
          <a:xfrm>
            <a:off x="8059367" y="529491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ongenial Light" panose="02000503040000020004" pitchFamily="2" charset="0"/>
              </a:rPr>
              <a:t>o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22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578777" y="1242423"/>
            <a:ext cx="10890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growls loudly.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2721D5-B214-4ACD-934C-B95ECCBBD12C}"/>
              </a:ext>
            </a:extLst>
          </p:cNvPr>
          <p:cNvSpPr/>
          <p:nvPr/>
        </p:nvSpPr>
        <p:spPr>
          <a:xfrm>
            <a:off x="650696" y="1633550"/>
            <a:ext cx="1804828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A18182-5360-44F4-85A4-719E329A71AD}"/>
              </a:ext>
            </a:extLst>
          </p:cNvPr>
          <p:cNvSpPr txBox="1"/>
          <p:nvPr/>
        </p:nvSpPr>
        <p:spPr>
          <a:xfrm>
            <a:off x="650696" y="1491848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13803AE-D996-4B15-8BF8-D68F348ED743}"/>
              </a:ext>
            </a:extLst>
          </p:cNvPr>
          <p:cNvSpPr/>
          <p:nvPr/>
        </p:nvSpPr>
        <p:spPr>
          <a:xfrm>
            <a:off x="6554912" y="1784235"/>
            <a:ext cx="3452117" cy="10222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2BB5A6-1E3D-4F9E-AC8A-5009B0C4DEC9}"/>
              </a:ext>
            </a:extLst>
          </p:cNvPr>
          <p:cNvSpPr txBox="1"/>
          <p:nvPr/>
        </p:nvSpPr>
        <p:spPr>
          <a:xfrm>
            <a:off x="8100759" y="229537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ongenial Light" panose="02000503040000020004" pitchFamily="2" charset="0"/>
              </a:rPr>
              <a:t>o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27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578777" y="1242423"/>
            <a:ext cx="10890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growls loudly.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2721D5-B214-4ACD-934C-B95ECCBBD12C}"/>
              </a:ext>
            </a:extLst>
          </p:cNvPr>
          <p:cNvSpPr/>
          <p:nvPr/>
        </p:nvSpPr>
        <p:spPr>
          <a:xfrm>
            <a:off x="650696" y="1633550"/>
            <a:ext cx="1804828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A18182-5360-44F4-85A4-719E329A71AD}"/>
              </a:ext>
            </a:extLst>
          </p:cNvPr>
          <p:cNvSpPr txBox="1"/>
          <p:nvPr/>
        </p:nvSpPr>
        <p:spPr>
          <a:xfrm>
            <a:off x="650696" y="1491848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13803AE-D996-4B15-8BF8-D68F348ED743}"/>
              </a:ext>
            </a:extLst>
          </p:cNvPr>
          <p:cNvSpPr/>
          <p:nvPr/>
        </p:nvSpPr>
        <p:spPr>
          <a:xfrm>
            <a:off x="6554912" y="1784235"/>
            <a:ext cx="3452117" cy="10222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2BB5A6-1E3D-4F9E-AC8A-5009B0C4DEC9}"/>
              </a:ext>
            </a:extLst>
          </p:cNvPr>
          <p:cNvSpPr txBox="1"/>
          <p:nvPr/>
        </p:nvSpPr>
        <p:spPr>
          <a:xfrm>
            <a:off x="8100759" y="229537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ongenial Light" panose="02000503040000020004" pitchFamily="2" charset="0"/>
              </a:rPr>
              <a:t>o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00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578777" y="1242423"/>
            <a:ext cx="10890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growls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loudly.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2721D5-B214-4ACD-934C-B95ECCBBD12C}"/>
              </a:ext>
            </a:extLst>
          </p:cNvPr>
          <p:cNvSpPr/>
          <p:nvPr/>
        </p:nvSpPr>
        <p:spPr>
          <a:xfrm>
            <a:off x="650696" y="1633550"/>
            <a:ext cx="1804828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A18182-5360-44F4-85A4-719E329A71AD}"/>
              </a:ext>
            </a:extLst>
          </p:cNvPr>
          <p:cNvSpPr txBox="1"/>
          <p:nvPr/>
        </p:nvSpPr>
        <p:spPr>
          <a:xfrm>
            <a:off x="650696" y="1491848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13803AE-D996-4B15-8BF8-D68F348ED743}"/>
              </a:ext>
            </a:extLst>
          </p:cNvPr>
          <p:cNvSpPr/>
          <p:nvPr/>
        </p:nvSpPr>
        <p:spPr>
          <a:xfrm>
            <a:off x="6554912" y="1784235"/>
            <a:ext cx="3452117" cy="10222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2BB5A6-1E3D-4F9E-AC8A-5009B0C4DEC9}"/>
              </a:ext>
            </a:extLst>
          </p:cNvPr>
          <p:cNvSpPr txBox="1"/>
          <p:nvPr/>
        </p:nvSpPr>
        <p:spPr>
          <a:xfrm>
            <a:off x="8100759" y="229537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ongenial Light" panose="02000503040000020004" pitchFamily="2" charset="0"/>
              </a:rPr>
              <a:t>o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46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578777" y="1242423"/>
            <a:ext cx="10890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growls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2721D5-B214-4ACD-934C-B95ECCBBD12C}"/>
              </a:ext>
            </a:extLst>
          </p:cNvPr>
          <p:cNvSpPr/>
          <p:nvPr/>
        </p:nvSpPr>
        <p:spPr>
          <a:xfrm>
            <a:off x="650696" y="1633550"/>
            <a:ext cx="1804828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A18182-5360-44F4-85A4-719E329A71AD}"/>
              </a:ext>
            </a:extLst>
          </p:cNvPr>
          <p:cNvSpPr txBox="1"/>
          <p:nvPr/>
        </p:nvSpPr>
        <p:spPr>
          <a:xfrm>
            <a:off x="650696" y="1491848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13803AE-D996-4B15-8BF8-D68F348ED743}"/>
              </a:ext>
            </a:extLst>
          </p:cNvPr>
          <p:cNvSpPr/>
          <p:nvPr/>
        </p:nvSpPr>
        <p:spPr>
          <a:xfrm>
            <a:off x="6554912" y="1784235"/>
            <a:ext cx="3452117" cy="10222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2BB5A6-1E3D-4F9E-AC8A-5009B0C4DEC9}"/>
              </a:ext>
            </a:extLst>
          </p:cNvPr>
          <p:cNvSpPr txBox="1"/>
          <p:nvPr/>
        </p:nvSpPr>
        <p:spPr>
          <a:xfrm>
            <a:off x="8100759" y="229537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ongenial Light" panose="02000503040000020004" pitchFamily="2" charset="0"/>
              </a:rPr>
              <a:t>o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EA2314-F8E7-42B8-82D1-24EB6194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87988" y="705223"/>
            <a:ext cx="1953768" cy="153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1549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578777" y="1242423"/>
            <a:ext cx="10890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growls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2721D5-B214-4ACD-934C-B95ECCBBD12C}"/>
              </a:ext>
            </a:extLst>
          </p:cNvPr>
          <p:cNvSpPr/>
          <p:nvPr/>
        </p:nvSpPr>
        <p:spPr>
          <a:xfrm>
            <a:off x="650696" y="1633550"/>
            <a:ext cx="1804828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A18182-5360-44F4-85A4-719E329A71AD}"/>
              </a:ext>
            </a:extLst>
          </p:cNvPr>
          <p:cNvSpPr txBox="1"/>
          <p:nvPr/>
        </p:nvSpPr>
        <p:spPr>
          <a:xfrm>
            <a:off x="650696" y="1491848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13803AE-D996-4B15-8BF8-D68F348ED743}"/>
              </a:ext>
            </a:extLst>
          </p:cNvPr>
          <p:cNvSpPr/>
          <p:nvPr/>
        </p:nvSpPr>
        <p:spPr>
          <a:xfrm>
            <a:off x="6554912" y="1784235"/>
            <a:ext cx="3452117" cy="10222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2BB5A6-1E3D-4F9E-AC8A-5009B0C4DEC9}"/>
              </a:ext>
            </a:extLst>
          </p:cNvPr>
          <p:cNvSpPr txBox="1"/>
          <p:nvPr/>
        </p:nvSpPr>
        <p:spPr>
          <a:xfrm>
            <a:off x="8100759" y="229537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ongenial Light" panose="02000503040000020004" pitchFamily="2" charset="0"/>
              </a:rPr>
              <a:t>o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A95CF6-D725-475D-BDE4-D25BF9353CF8}"/>
              </a:ext>
            </a:extLst>
          </p:cNvPr>
          <p:cNvSpPr/>
          <p:nvPr/>
        </p:nvSpPr>
        <p:spPr>
          <a:xfrm>
            <a:off x="1705510" y="2910823"/>
            <a:ext cx="1150706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DFE433-7700-463C-B36D-B576A3D8484D}"/>
              </a:ext>
            </a:extLst>
          </p:cNvPr>
          <p:cNvSpPr txBox="1"/>
          <p:nvPr/>
        </p:nvSpPr>
        <p:spPr>
          <a:xfrm>
            <a:off x="1678111" y="2769080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22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578777" y="1242423"/>
            <a:ext cx="10890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growls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2721D5-B214-4ACD-934C-B95ECCBBD12C}"/>
              </a:ext>
            </a:extLst>
          </p:cNvPr>
          <p:cNvSpPr/>
          <p:nvPr/>
        </p:nvSpPr>
        <p:spPr>
          <a:xfrm>
            <a:off x="650696" y="1633550"/>
            <a:ext cx="1804828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A18182-5360-44F4-85A4-719E329A71AD}"/>
              </a:ext>
            </a:extLst>
          </p:cNvPr>
          <p:cNvSpPr txBox="1"/>
          <p:nvPr/>
        </p:nvSpPr>
        <p:spPr>
          <a:xfrm>
            <a:off x="650696" y="1491848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13803AE-D996-4B15-8BF8-D68F348ED743}"/>
              </a:ext>
            </a:extLst>
          </p:cNvPr>
          <p:cNvSpPr/>
          <p:nvPr/>
        </p:nvSpPr>
        <p:spPr>
          <a:xfrm>
            <a:off x="6554912" y="1784235"/>
            <a:ext cx="3452117" cy="10222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2BB5A6-1E3D-4F9E-AC8A-5009B0C4DEC9}"/>
              </a:ext>
            </a:extLst>
          </p:cNvPr>
          <p:cNvSpPr txBox="1"/>
          <p:nvPr/>
        </p:nvSpPr>
        <p:spPr>
          <a:xfrm>
            <a:off x="8100759" y="229537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ongenial Light" panose="02000503040000020004" pitchFamily="2" charset="0"/>
              </a:rPr>
              <a:t>o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A95CF6-D725-475D-BDE4-D25BF9353CF8}"/>
              </a:ext>
            </a:extLst>
          </p:cNvPr>
          <p:cNvSpPr/>
          <p:nvPr/>
        </p:nvSpPr>
        <p:spPr>
          <a:xfrm>
            <a:off x="1705510" y="2910823"/>
            <a:ext cx="1150706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DFE433-7700-463C-B36D-B576A3D8484D}"/>
              </a:ext>
            </a:extLst>
          </p:cNvPr>
          <p:cNvSpPr txBox="1"/>
          <p:nvPr/>
        </p:nvSpPr>
        <p:spPr>
          <a:xfrm>
            <a:off x="1678111" y="2769080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11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page.71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Revision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2CE875-76EF-4EBC-B74E-30FEFA4DE5FD}"/>
              </a:ext>
            </a:extLst>
          </p:cNvPr>
          <p:cNvSpPr txBox="1"/>
          <p:nvPr/>
        </p:nvSpPr>
        <p:spPr>
          <a:xfrm>
            <a:off x="6723894" y="0"/>
            <a:ext cx="663130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Congenial Light" panose="02000503040000020004" pitchFamily="2" charset="0"/>
              </a:rPr>
              <a:t> drawn</a:t>
            </a:r>
          </a:p>
          <a:p>
            <a:r>
              <a:rPr kumimoji="1" lang="en-US" altLang="ja-JP" sz="4400" dirty="0">
                <a:latin typeface="Congenial Light" panose="02000503040000020004" pitchFamily="2" charset="0"/>
              </a:rPr>
              <a:t> aubur</a:t>
            </a:r>
            <a:r>
              <a:rPr lang="en-US" altLang="ja-JP" sz="4400" dirty="0">
                <a:latin typeface="Congenial Light" panose="02000503040000020004" pitchFamily="2" charset="0"/>
              </a:rPr>
              <a:t>n</a:t>
            </a:r>
          </a:p>
          <a:p>
            <a:r>
              <a:rPr kumimoji="1" lang="en-US" altLang="ja-JP" sz="4400" dirty="0">
                <a:latin typeface="Congenial Light" panose="02000503040000020004" pitchFamily="2" charset="0"/>
              </a:rPr>
              <a:t> chalk</a:t>
            </a:r>
          </a:p>
          <a:p>
            <a:r>
              <a:rPr lang="en-US" altLang="ja-JP" sz="4400" dirty="0">
                <a:latin typeface="Congenial Light" panose="02000503040000020004" pitchFamily="2" charset="0"/>
              </a:rPr>
              <a:t> sniff</a:t>
            </a:r>
          </a:p>
          <a:p>
            <a:r>
              <a:rPr kumimoji="1" lang="en-US" altLang="ja-JP" sz="4400" dirty="0">
                <a:latin typeface="Congenial Light" panose="02000503040000020004" pitchFamily="2" charset="0"/>
              </a:rPr>
              <a:t> graph</a:t>
            </a:r>
          </a:p>
          <a:p>
            <a:r>
              <a:rPr lang="en-US" altLang="ja-JP" sz="4400" dirty="0">
                <a:latin typeface="Congenial Light" panose="02000503040000020004" pitchFamily="2" charset="0"/>
              </a:rPr>
              <a:t> enough</a:t>
            </a:r>
          </a:p>
          <a:p>
            <a:r>
              <a:rPr kumimoji="1" lang="en-US" altLang="ja-JP" sz="4400" dirty="0">
                <a:latin typeface="Congenial Light" panose="02000503040000020004" pitchFamily="2" charset="0"/>
              </a:rPr>
              <a:t> figure</a:t>
            </a:r>
          </a:p>
          <a:p>
            <a:r>
              <a:rPr lang="en-US" altLang="ja-JP" sz="4400" dirty="0">
                <a:latin typeface="Congenial Light" panose="02000503040000020004" pitchFamily="2" charset="0"/>
              </a:rPr>
              <a:t> gnu</a:t>
            </a:r>
          </a:p>
          <a:p>
            <a:r>
              <a:rPr lang="en-US" altLang="ja-JP" sz="4400" dirty="0">
                <a:latin typeface="Congenial Light" panose="02000503040000020004" pitchFamily="2" charset="0"/>
              </a:rPr>
              <a:t> d</a:t>
            </a:r>
            <a:r>
              <a:rPr kumimoji="1" lang="en-US" altLang="ja-JP" sz="4400" dirty="0">
                <a:latin typeface="Congenial Light" panose="02000503040000020004" pitchFamily="2" charset="0"/>
              </a:rPr>
              <a:t>essert</a:t>
            </a:r>
          </a:p>
          <a:p>
            <a:r>
              <a:rPr kumimoji="1" lang="ja-JP" altLang="en-US" sz="4400" dirty="0">
                <a:latin typeface="Congenial Light" panose="02000503040000020004" pitchFamily="2" charset="0"/>
              </a:rPr>
              <a:t> </a:t>
            </a:r>
            <a:r>
              <a:rPr kumimoji="1" lang="en-US" altLang="ja-JP" sz="4400" dirty="0">
                <a:latin typeface="Congenial Light" panose="02000503040000020004" pitchFamily="2" charset="0"/>
              </a:rPr>
              <a:t>desert</a:t>
            </a:r>
            <a:endParaRPr kumimoji="1" lang="ja-JP" altLang="en-US" sz="4400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C48B7-B508-4D29-8B41-6079E4DB344F}"/>
              </a:ext>
            </a:extLst>
          </p:cNvPr>
          <p:cNvSpPr txBox="1"/>
          <p:nvPr/>
        </p:nvSpPr>
        <p:spPr>
          <a:xfrm>
            <a:off x="287676" y="1051055"/>
            <a:ext cx="3246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dresser</a:t>
            </a:r>
          </a:p>
          <a:p>
            <a:pPr algn="ctr"/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88691E-BEA8-4725-9579-6172B6C2A82A}"/>
              </a:ext>
            </a:extLst>
          </p:cNvPr>
          <p:cNvSpPr txBox="1"/>
          <p:nvPr/>
        </p:nvSpPr>
        <p:spPr>
          <a:xfrm>
            <a:off x="3715819" y="1043868"/>
            <a:ext cx="2054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pPr algn="ctr"/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2FC1BD-76FA-4D56-8BE8-7CAAED192033}"/>
              </a:ext>
            </a:extLst>
          </p:cNvPr>
          <p:cNvSpPr txBox="1"/>
          <p:nvPr/>
        </p:nvSpPr>
        <p:spPr>
          <a:xfrm>
            <a:off x="6303349" y="1070594"/>
            <a:ext cx="2054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</a:p>
          <a:p>
            <a:pPr algn="ctr"/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4E1E57-EEE2-454E-9D25-2686F4209455}"/>
              </a:ext>
            </a:extLst>
          </p:cNvPr>
          <p:cNvSpPr txBox="1"/>
          <p:nvPr/>
        </p:nvSpPr>
        <p:spPr>
          <a:xfrm>
            <a:off x="8383712" y="1051053"/>
            <a:ext cx="3595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lang="en-US" altLang="ja-JP" sz="40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D357BE8-0BE9-4017-A3FF-2992619D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" y="2680870"/>
            <a:ext cx="2227501" cy="180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C269D5E-E8EA-4145-8A6E-9D244EC3C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906" y="2688057"/>
            <a:ext cx="2701094" cy="180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63AC624-2E80-4053-8AFD-F05DD7EA2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349" y="2553042"/>
            <a:ext cx="2080363" cy="200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4070342-E0F4-4B86-86C1-5DBB43CD7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5778" y="2377530"/>
            <a:ext cx="1323867" cy="20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90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sp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 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th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2486F9-71A8-4FCB-BDBD-687CAF02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150012"/>
            <a:ext cx="3517900" cy="234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BD11DAC-90E7-44AB-82DE-84A352235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806" y="3341508"/>
            <a:ext cx="1851606" cy="25393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1096631-FF86-4933-A677-A3F795D70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74" y="150011"/>
            <a:ext cx="1961910" cy="234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9BED93C-235E-490B-96D6-55166FBC9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57" y="3429000"/>
            <a:ext cx="1979627" cy="245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F596A18-C026-4FD0-BFE1-DD693A4C9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39" y="203870"/>
            <a:ext cx="3254533" cy="231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D8BEA44-D448-4E83-9460-C684183AC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360" y="3551476"/>
            <a:ext cx="2299493" cy="221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less    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      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port     comp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E201D31-BB0D-429F-B426-83190B1A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53" y="139879"/>
            <a:ext cx="3500801" cy="237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AD9B31-C288-434E-ACB1-1C4E290D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3504093"/>
            <a:ext cx="3446145" cy="22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92CB92F-FA35-49C4-BEDC-E854F9078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853" y="3540064"/>
            <a:ext cx="3830374" cy="229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C3CE2F7-2B8A-4A6B-B85F-AEC98C03D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741" y="105454"/>
            <a:ext cx="3500801" cy="233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7A436CC-CB66-43C9-B197-F55EF4E9B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69" y="78259"/>
            <a:ext cx="3294543" cy="250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43B3517-B5E1-4EFE-BE05-3FBF84137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396" y="3504822"/>
            <a:ext cx="3446146" cy="22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fanf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prep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dresser    somewh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wh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withal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91FDBB1-341F-4409-9999-ABFCC07A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32" y="153897"/>
            <a:ext cx="3354020" cy="256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7E36A5A-DF45-42F8-9E6D-C65E2AD0A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080" y="215921"/>
            <a:ext cx="2186432" cy="241658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1038438-6916-4F16-B122-85955B183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878" y="36582"/>
            <a:ext cx="1866900" cy="28289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DA444F4-2DCE-428D-87CB-7261ED3D0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3" y="3718560"/>
            <a:ext cx="2766540" cy="223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4548F09-91F1-4864-AA13-E23FAF5EB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546" y="3676168"/>
            <a:ext cx="2781616" cy="223886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5F1866A-FC9D-41FD-89ED-2799EF50E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2328" y="3580002"/>
            <a:ext cx="1925779" cy="22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0919E90-D169-48AD-826B-810A1BB6F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99" y="718457"/>
            <a:ext cx="2884702" cy="162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892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36BA90E4-9613-4BB2-8DC1-EB608964B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29" y="0"/>
            <a:ext cx="1385457" cy="1657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28D5262-3869-4672-AB8D-7BB857B1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050" y="142129"/>
            <a:ext cx="2271296" cy="151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63BCB7E-8D0A-44C7-88F7-96B4D4E1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754" y="144813"/>
            <a:ext cx="1986729" cy="141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92A4CDA-34B2-476C-B944-636A892D4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80" y="8072"/>
            <a:ext cx="1397241" cy="173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3E3121E8-DC2C-47CA-A6F7-63A449E7F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82" y="142129"/>
            <a:ext cx="982105" cy="134688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E1EC2371-A967-40DF-84C2-6DA3A212F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062" y="262211"/>
            <a:ext cx="1322881" cy="127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83E9CFF4-6614-4AF5-8530-E54E9DD3AF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4051" y="2300343"/>
            <a:ext cx="2092264" cy="158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5C21214-1F1B-4310-8531-03F6DDDA9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09" y="2355768"/>
            <a:ext cx="1895681" cy="1285766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691A1E5C-27AA-46EB-B64E-93180A19F6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6067" y="2514485"/>
            <a:ext cx="1770942" cy="117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5F96AAF-2ED8-4C31-BDD0-3ED1C6C4C5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5494" y="2327643"/>
            <a:ext cx="2092264" cy="139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AF9D356C-6C14-4785-9557-96AD1518A3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0626" y="2492631"/>
            <a:ext cx="2155441" cy="128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4AC6661B-24A9-40D2-A5EA-847614F265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8823" y="2492631"/>
            <a:ext cx="1701321" cy="1132976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5A1673DF-4F23-426B-81E3-7F9D6B408F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4132" y="4622399"/>
            <a:ext cx="1830701" cy="139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BBA2C828-D4C1-4421-8D36-9235B99F57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1363" y="4547116"/>
            <a:ext cx="1500876" cy="1658863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97CD8334-32E1-4B5C-ABD0-4DED3120FD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668" y="4530328"/>
            <a:ext cx="983171" cy="1489804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23A86D20-B7A5-44CE-94FF-CAA1FD6983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35153" y="4571068"/>
            <a:ext cx="1521856" cy="123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51B056BE-1FDC-453B-B185-C8719936C86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9244" y="4688767"/>
            <a:ext cx="1906623" cy="1534599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A27488F6-3137-416A-B359-9C00DF80E0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7980" y="4571068"/>
            <a:ext cx="1326895" cy="15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7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page.70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02640" y="187835"/>
            <a:ext cx="10586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bearable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hairdresser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repair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fanfare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somewhere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038" y="187835"/>
            <a:ext cx="54869" cy="7011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DF584C-3B38-4663-B166-8BED17D8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81985D-C705-48F8-BE30-B02B5F23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7CF5FFA-2BD9-4607-BFC2-CACE2117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385" y="2056121"/>
            <a:ext cx="54869" cy="7011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E33F14-2025-41EF-B9A8-F5F58E6C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513" y="3866116"/>
            <a:ext cx="54869" cy="701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254B606-4DEE-4AD7-B30F-F33FB4A60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186" y="202893"/>
            <a:ext cx="55855" cy="7011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99DA4EB-A1A3-4EC3-B831-4297568B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378" y="2920964"/>
            <a:ext cx="54869" cy="70110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226756A-ECC0-4860-8F84-B62D3811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054" y="1079974"/>
            <a:ext cx="54869" cy="70110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1CF0F54-94FE-4F15-8F6E-4759035F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548" y="1079974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is making cheese in the farm dairy.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brown mare had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54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making cheese in the farm dairy.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brown mare had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122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cheese in the farm dairy.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brown mare had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784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 farm dairy.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brown mare had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332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farm dairy.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brown mare had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7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0541BD-03F8-46AC-81F6-5C6507FD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88" y="1405179"/>
            <a:ext cx="1628052" cy="13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020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dairy.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brown mare had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25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brown mare had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090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mare had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091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88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145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young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568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young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foal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445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young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foal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with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044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young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foal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303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3230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making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young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foal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2050" name="Picture 2" descr="cheese farm に対する画像結果">
            <a:extLst>
              <a:ext uri="{FF2B5EF4-FFF2-40B4-BE49-F238E27FC236}">
                <a16:creationId xmlns:a16="http://schemas.microsoft.com/office/drawing/2014/main" id="{970BF36D-1968-4C08-B229-E223A62B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645963"/>
            <a:ext cx="3634345" cy="229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 foal に対する画像結果">
            <a:extLst>
              <a:ext uri="{FF2B5EF4-FFF2-40B4-BE49-F238E27FC236}">
                <a16:creationId xmlns:a16="http://schemas.microsoft.com/office/drawing/2014/main" id="{C4A63DC3-5E6E-4396-9900-2B01DD1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4" y="3120216"/>
            <a:ext cx="3560611" cy="246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2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1FE237-D4D6-43E4-A17D-7E6E95E9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77" y="1489931"/>
            <a:ext cx="1916475" cy="119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16868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Word Descriptions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183012" y="1715093"/>
            <a:ext cx="1163935" cy="17139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83B080-F9D3-46C9-8826-3250C805621D}"/>
              </a:ext>
            </a:extLst>
          </p:cNvPr>
          <p:cNvSpPr txBox="1"/>
          <p:nvPr/>
        </p:nvSpPr>
        <p:spPr>
          <a:xfrm>
            <a:off x="1541122" y="166568"/>
            <a:ext cx="36370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/>
              <a:t>  mare</a:t>
            </a:r>
          </a:p>
          <a:p>
            <a:r>
              <a:rPr kumimoji="1" lang="en-US" altLang="ja-JP" sz="4000" b="1" dirty="0"/>
              <a:t>2.  dairy</a:t>
            </a:r>
          </a:p>
          <a:p>
            <a:pPr marL="342900" indent="-342900">
              <a:buAutoNum type="arabicPeriod" startAt="3"/>
            </a:pPr>
            <a:r>
              <a:rPr lang="en-US" altLang="ja-JP" sz="4000" b="1" dirty="0"/>
              <a:t>  b</a:t>
            </a:r>
            <a:r>
              <a:rPr kumimoji="1" lang="en-US" altLang="ja-JP" sz="4000" b="1" dirty="0"/>
              <a:t>are</a:t>
            </a:r>
          </a:p>
          <a:p>
            <a:pPr marL="342900" indent="-342900">
              <a:buAutoNum type="arabicPeriod" startAt="4"/>
            </a:pPr>
            <a:r>
              <a:rPr lang="en-US" altLang="ja-JP" sz="4000" b="1" dirty="0"/>
              <a:t>  r</a:t>
            </a:r>
            <a:r>
              <a:rPr kumimoji="1" lang="en-US" altLang="ja-JP" sz="4000" b="1" dirty="0"/>
              <a:t>epair</a:t>
            </a:r>
          </a:p>
          <a:p>
            <a:pPr marL="342900" indent="-342900">
              <a:buAutoNum type="arabicPeriod" startAt="4"/>
            </a:pPr>
            <a:r>
              <a:rPr lang="en-US" altLang="ja-JP" sz="4000" b="1" dirty="0"/>
              <a:t>  a</a:t>
            </a:r>
            <a:r>
              <a:rPr kumimoji="1" lang="en-US" altLang="ja-JP" sz="4000" b="1" dirty="0"/>
              <a:t>irport</a:t>
            </a:r>
          </a:p>
          <a:p>
            <a:pPr marL="342900" indent="-342900">
              <a:buAutoNum type="arabicPeriod" startAt="4"/>
            </a:pPr>
            <a:r>
              <a:rPr lang="en-US" altLang="ja-JP" sz="4000" b="1" dirty="0"/>
              <a:t>  f</a:t>
            </a:r>
            <a:r>
              <a:rPr kumimoji="1" lang="en-US" altLang="ja-JP" sz="4000" b="1" dirty="0"/>
              <a:t>anfare</a:t>
            </a:r>
          </a:p>
          <a:p>
            <a:pPr marL="342900" indent="-342900">
              <a:buAutoNum type="arabicPeriod" startAt="4"/>
            </a:pPr>
            <a:r>
              <a:rPr lang="en-US" altLang="ja-JP" sz="4000" b="1" dirty="0"/>
              <a:t>  p</a:t>
            </a:r>
            <a:r>
              <a:rPr kumimoji="1" lang="en-US" altLang="ja-JP" sz="4000" b="1" dirty="0"/>
              <a:t>repare</a:t>
            </a:r>
          </a:p>
          <a:p>
            <a:pPr marL="342900" indent="-342900">
              <a:buAutoNum type="arabicPeriod" startAt="4"/>
            </a:pPr>
            <a:r>
              <a:rPr lang="en-US" altLang="ja-JP" sz="4000" b="1" dirty="0"/>
              <a:t>  f</a:t>
            </a:r>
            <a:r>
              <a:rPr kumimoji="1" lang="en-US" altLang="ja-JP" sz="4000" b="1" dirty="0"/>
              <a:t>air</a:t>
            </a:r>
          </a:p>
          <a:p>
            <a:pPr marL="342900" indent="-342900">
              <a:buAutoNum type="arabicPeriod" startAt="4"/>
            </a:pPr>
            <a:r>
              <a:rPr lang="en-US" altLang="ja-JP" sz="4000" b="1" dirty="0"/>
              <a:t>  f</a:t>
            </a:r>
            <a:r>
              <a:rPr kumimoji="1" lang="en-US" altLang="ja-JP" sz="4000" b="1" dirty="0"/>
              <a:t>airy</a:t>
            </a:r>
          </a:p>
          <a:p>
            <a:pPr marL="342900" indent="-342900">
              <a:buAutoNum type="arabicPeriod" startAt="4"/>
            </a:pPr>
            <a:r>
              <a:rPr kumimoji="1" lang="ja-JP" altLang="en-US" sz="4000" b="1" dirty="0"/>
              <a:t>  </a:t>
            </a:r>
            <a:r>
              <a:rPr kumimoji="1" lang="en-US" altLang="ja-JP" sz="4000" b="1" dirty="0"/>
              <a:t>flare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78259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7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 bear lost hair  に対する画像結果">
            <a:extLst>
              <a:ext uri="{FF2B5EF4-FFF2-40B4-BE49-F238E27FC236}">
                <a16:creationId xmlns:a16="http://schemas.microsoft.com/office/drawing/2014/main" id="{F31C766D-DE6B-4AC8-8163-E56B1582E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960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7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 bear lost hair  に対する画像結果">
            <a:extLst>
              <a:ext uri="{FF2B5EF4-FFF2-40B4-BE49-F238E27FC236}">
                <a16:creationId xmlns:a16="http://schemas.microsoft.com/office/drawing/2014/main" id="{F31C766D-DE6B-4AC8-8163-E56B1582E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The bare bear had lost his hair.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476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000" b="1" dirty="0"/>
          </a:p>
        </p:txBody>
      </p:sp>
      <p:pic>
        <p:nvPicPr>
          <p:cNvPr id="3" name="Picture 2" descr="share pear clipart に対する画像結果">
            <a:extLst>
              <a:ext uri="{FF2B5EF4-FFF2-40B4-BE49-F238E27FC236}">
                <a16:creationId xmlns:a16="http://schemas.microsoft.com/office/drawing/2014/main" id="{A63EDC9A-A0E7-4DBA-9676-C92E87CEC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D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264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/>
              <a:t>“Can I share your pear?” asked Seth.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000" b="1" dirty="0"/>
          </a:p>
        </p:txBody>
      </p:sp>
      <p:pic>
        <p:nvPicPr>
          <p:cNvPr id="3" name="Picture 2" descr="share pear clipart に対する画像結果">
            <a:extLst>
              <a:ext uri="{FF2B5EF4-FFF2-40B4-BE49-F238E27FC236}">
                <a16:creationId xmlns:a16="http://schemas.microsoft.com/office/drawing/2014/main" id="{A63EDC9A-A0E7-4DBA-9676-C92E87CEC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D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8902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1A0FB7C-718C-4ED8-93FE-43F7E8012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irl ask clipart に対する画像結果">
            <a:extLst>
              <a:ext uri="{FF2B5EF4-FFF2-40B4-BE49-F238E27FC236}">
                <a16:creationId xmlns:a16="http://schemas.microsoft.com/office/drawing/2014/main" id="{5C9D4357-967D-4AF1-8857-697595F5E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/>
        </p:blipFill>
        <p:spPr bwMode="auto">
          <a:xfrm>
            <a:off x="891759" y="3640667"/>
            <a:ext cx="3234701" cy="323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D743E99A-AB2E-4B32-A5C4-8FEF2F59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6462" y="1"/>
            <a:ext cx="4608532" cy="686360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wear clipart に対する画像結果">
            <a:extLst>
              <a:ext uri="{FF2B5EF4-FFF2-40B4-BE49-F238E27FC236}">
                <a16:creationId xmlns:a16="http://schemas.microsoft.com/office/drawing/2014/main" id="{19153924-0BB8-4AFF-8FCD-EC8902F35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r="11597" b="-1"/>
          <a:stretch/>
        </p:blipFill>
        <p:spPr bwMode="auto">
          <a:xfrm>
            <a:off x="8734995" y="729585"/>
            <a:ext cx="3457003" cy="61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719554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4536944" y="2647667"/>
            <a:ext cx="3972436" cy="3937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07152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1A0FB7C-718C-4ED8-93FE-43F7E8012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irl ask clipart に対する画像結果">
            <a:extLst>
              <a:ext uri="{FF2B5EF4-FFF2-40B4-BE49-F238E27FC236}">
                <a16:creationId xmlns:a16="http://schemas.microsoft.com/office/drawing/2014/main" id="{5C9D4357-967D-4AF1-8857-697595F5E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/>
        </p:blipFill>
        <p:spPr bwMode="auto">
          <a:xfrm>
            <a:off x="891759" y="3640667"/>
            <a:ext cx="3234701" cy="323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D743E99A-AB2E-4B32-A5C4-8FEF2F59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6462" y="1"/>
            <a:ext cx="4608532" cy="686360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wear clipart に対する画像結果">
            <a:extLst>
              <a:ext uri="{FF2B5EF4-FFF2-40B4-BE49-F238E27FC236}">
                <a16:creationId xmlns:a16="http://schemas.microsoft.com/office/drawing/2014/main" id="{19153924-0BB8-4AFF-8FCD-EC8902F35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r="11597" b="-1"/>
          <a:stretch/>
        </p:blipFill>
        <p:spPr bwMode="auto">
          <a:xfrm>
            <a:off x="8734995" y="729585"/>
            <a:ext cx="3457003" cy="61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719554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4536944" y="2647667"/>
            <a:ext cx="3972436" cy="3937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“What are you going to wear?” asked Meg.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81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EBE356-C5F9-4FDF-B337-3D9911B8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660" y="726174"/>
            <a:ext cx="1908673" cy="126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766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aphid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hyphen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phrase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graphic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laugh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toughest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AAFE59-C229-4F0E-A4F6-33B36255C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168" y="1620933"/>
            <a:ext cx="2155440" cy="15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57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3997</TotalTime>
  <Words>1306</Words>
  <Application>Microsoft Office PowerPoint</Application>
  <PresentationFormat>ワイド画面</PresentationFormat>
  <Paragraphs>521</Paragraphs>
  <Slides>80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80</vt:i4>
      </vt:variant>
    </vt:vector>
  </HeadingPairs>
  <TitlesOfParts>
    <vt:vector size="89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Congenial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222</cp:revision>
  <cp:lastPrinted>2022-04-17T13:03:39Z</cp:lastPrinted>
  <dcterms:created xsi:type="dcterms:W3CDTF">2021-03-28T09:30:35Z</dcterms:created>
  <dcterms:modified xsi:type="dcterms:W3CDTF">2022-04-17T13:08:08Z</dcterms:modified>
</cp:coreProperties>
</file>