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1405" r:id="rId2"/>
    <p:sldId id="266" r:id="rId3"/>
    <p:sldId id="1317" r:id="rId4"/>
    <p:sldId id="1369" r:id="rId5"/>
    <p:sldId id="1368" r:id="rId6"/>
    <p:sldId id="1367" r:id="rId7"/>
    <p:sldId id="1366" r:id="rId8"/>
    <p:sldId id="1365" r:id="rId9"/>
    <p:sldId id="1364" r:id="rId10"/>
    <p:sldId id="1363" r:id="rId11"/>
    <p:sldId id="1362" r:id="rId12"/>
    <p:sldId id="1361" r:id="rId13"/>
    <p:sldId id="785" r:id="rId14"/>
    <p:sldId id="1370" r:id="rId15"/>
    <p:sldId id="1409" r:id="rId16"/>
    <p:sldId id="1408" r:id="rId17"/>
    <p:sldId id="1407" r:id="rId18"/>
    <p:sldId id="1406" r:id="rId19"/>
    <p:sldId id="1191" r:id="rId20"/>
    <p:sldId id="1371" r:id="rId21"/>
    <p:sldId id="820" r:id="rId22"/>
    <p:sldId id="1372" r:id="rId23"/>
    <p:sldId id="1373" r:id="rId24"/>
    <p:sldId id="1374" r:id="rId25"/>
    <p:sldId id="1375" r:id="rId26"/>
    <p:sldId id="1376" r:id="rId27"/>
    <p:sldId id="1377" r:id="rId28"/>
    <p:sldId id="1378" r:id="rId29"/>
    <p:sldId id="1379" r:id="rId30"/>
    <p:sldId id="1380" r:id="rId31"/>
    <p:sldId id="1381" r:id="rId32"/>
    <p:sldId id="1382" r:id="rId33"/>
    <p:sldId id="1383" r:id="rId34"/>
    <p:sldId id="1384" r:id="rId35"/>
    <p:sldId id="1385" r:id="rId36"/>
    <p:sldId id="1387" r:id="rId37"/>
    <p:sldId id="1388" r:id="rId38"/>
    <p:sldId id="1389" r:id="rId39"/>
    <p:sldId id="1390" r:id="rId40"/>
    <p:sldId id="1391" r:id="rId41"/>
    <p:sldId id="1392" r:id="rId42"/>
    <p:sldId id="1393" r:id="rId43"/>
    <p:sldId id="1394" r:id="rId44"/>
    <p:sldId id="1395" r:id="rId45"/>
    <p:sldId id="1396" r:id="rId46"/>
    <p:sldId id="1397" r:id="rId47"/>
    <p:sldId id="1398" r:id="rId48"/>
    <p:sldId id="1399" r:id="rId49"/>
    <p:sldId id="1400" r:id="rId50"/>
    <p:sldId id="1401" r:id="rId51"/>
    <p:sldId id="1402" r:id="rId52"/>
    <p:sldId id="1403" r:id="rId53"/>
    <p:sldId id="1404" r:id="rId54"/>
    <p:sldId id="286" r:id="rId55"/>
    <p:sldId id="283" r:id="rId56"/>
    <p:sldId id="402" r:id="rId57"/>
    <p:sldId id="652" r:id="rId58"/>
    <p:sldId id="297" r:id="rId59"/>
    <p:sldId id="1410" r:id="rId60"/>
    <p:sldId id="1326" r:id="rId61"/>
    <p:sldId id="1360" r:id="rId62"/>
    <p:sldId id="1359" r:id="rId63"/>
    <p:sldId id="1358" r:id="rId64"/>
    <p:sldId id="1357" r:id="rId65"/>
    <p:sldId id="1356" r:id="rId66"/>
    <p:sldId id="1355" r:id="rId67"/>
    <p:sldId id="1354" r:id="rId68"/>
    <p:sldId id="1353" r:id="rId69"/>
    <p:sldId id="321" r:id="rId7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3784" autoAdjust="0"/>
  </p:normalViewPr>
  <p:slideViewPr>
    <p:cSldViewPr snapToGrid="0">
      <p:cViewPr varScale="1">
        <p:scale>
          <a:sx n="50" d="100"/>
          <a:sy n="50" d="100"/>
        </p:scale>
        <p:origin x="5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0" tIns="48000" rIns="96000" bIns="480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0" tIns="48000" rIns="96000" bIns="480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2-36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store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snore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before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seashore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store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snore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before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seashore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English</a:t>
            </a:r>
          </a:p>
        </p:txBody>
      </p:sp>
    </p:spTree>
    <p:extLst>
      <p:ext uri="{BB962C8B-B14F-4D97-AF65-F5344CB8AC3E}">
        <p14:creationId xmlns:p14="http://schemas.microsoft.com/office/powerpoint/2010/main" val="303530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store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snore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before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seashore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English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language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2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Punctuation marks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Fill in the missing punctuation marks.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138793" y="1660419"/>
            <a:ext cx="11914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 you want to come and play with us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asked Josh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Tommy replied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have to ask my dad first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exclaimed Josh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your dad now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don’t you ask him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Tammy agreed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Fill in the missing punctuation marks.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138793" y="1660419"/>
            <a:ext cx="11914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 you want to come and play with us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asked Josh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Tommy replied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have to ask my dad first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exclaimed Josh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your dad now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don’t you ask him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Tammy agreed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Fill in the missing punctuation marks.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138793" y="1660419"/>
            <a:ext cx="11914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 you want to come and play with us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asked Josh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Tommy replied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ll have to ask my dad first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.”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exclaimed Josh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your dad now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don’t you ask him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Tammy agreed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6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Fill in the missing punctuation marks.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138793" y="1660419"/>
            <a:ext cx="11914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 you want to come and play with us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asked Josh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Tommy replied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ll have to ask my dad first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.”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exclaimed Josh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your dad now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don’t you ask him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Tammy agreed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8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Fill in the missing punctuation marks.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138793" y="1660419"/>
            <a:ext cx="11914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 you want to come and play with us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asked Josh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Tommy replied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’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ll have to ask my dad first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.”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exclaimed Josh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your dad now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don’t you ask him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will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Tammy agreed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9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172782" y="2888496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Parsing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With Big Book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089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35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2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parsing</a:t>
            </a:r>
            <a:endParaRPr lang="en-US" altLang="ja-JP" sz="54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 sunny morning.  Inky and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87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a sunny morning.  Inky and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5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sunny morning.  Inky and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4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morning.  Inky and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3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Inky and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2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99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0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97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9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garden.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91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Inky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39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proudly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78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shows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12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Bee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99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97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birthday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46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85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silver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1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</p:txBody>
      </p:sp>
    </p:spTree>
    <p:extLst>
      <p:ext uri="{BB962C8B-B14F-4D97-AF65-F5344CB8AC3E}">
        <p14:creationId xmlns:p14="http://schemas.microsoft.com/office/powerpoint/2010/main" val="693145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chain.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55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glitters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33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72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1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Suddenly,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3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magpie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10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swoops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50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64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ground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2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0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and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47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233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00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489859" y="555171"/>
            <a:ext cx="1095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Nouns 	</a:t>
            </a:r>
            <a:r>
              <a:rPr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Verbs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FF66FF"/>
                </a:solidFill>
                <a:latin typeface="Abadi" panose="020B0604020104020204" pitchFamily="34" charset="0"/>
              </a:rPr>
              <a:t>Pronouns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	</a:t>
            </a:r>
            <a:r>
              <a:rPr kumimoji="1" lang="en-US" altLang="ja-JP" sz="4000" b="1" dirty="0">
                <a:solidFill>
                  <a:srgbClr val="FF6600"/>
                </a:solidFill>
                <a:latin typeface="Abadi" panose="020B0604020104020204" pitchFamily="34" charset="0"/>
              </a:rPr>
              <a:t>Adverbs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		</a:t>
            </a:r>
            <a:r>
              <a:rPr lang="en-US" altLang="ja-JP" sz="40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Prepositions</a:t>
            </a:r>
            <a:r>
              <a:rPr lang="en-US" altLang="ja-JP" sz="4000" b="1" dirty="0">
                <a:latin typeface="Abadi" panose="020B0604020104020204" pitchFamily="34" charset="0"/>
              </a:rPr>
              <a:t>		</a:t>
            </a:r>
            <a:r>
              <a:rPr kumimoji="1" lang="en-US" altLang="ja-JP" sz="40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Conjunctions</a:t>
            </a:r>
            <a:endParaRPr kumimoji="1" lang="ja-JP" altLang="en-US" sz="40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10AE70-50C9-472A-A24C-E3EBA320B697}"/>
              </a:ext>
            </a:extLst>
          </p:cNvPr>
          <p:cNvSpPr txBox="1"/>
          <p:nvPr/>
        </p:nvSpPr>
        <p:spPr>
          <a:xfrm>
            <a:off x="381000" y="2275114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sunny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morning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garden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proudly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shows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silver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glitters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sunlight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Suddenly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magpie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swoops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ground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grabs</a:t>
            </a: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68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Tricky Plurals (and more)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children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woman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women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mouse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mice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library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computer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English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language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continent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world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CF31C1-C0E7-4E25-B340-D5FD4D9E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11" y="913888"/>
            <a:ext cx="791875" cy="11819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8C8515-488E-46B6-9C8A-36E12148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883" y="1640913"/>
            <a:ext cx="1624353" cy="13878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917703-BE7C-49D0-A9D4-5DB834860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464" y="3619705"/>
            <a:ext cx="2216073" cy="1181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72C05E-10A9-4191-BA70-B2A5AADCA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940" y="4919605"/>
            <a:ext cx="2216073" cy="18839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140C59-F89E-4E68-92F0-D79E6CA38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8725" y="5551714"/>
            <a:ext cx="2306097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le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lang="en-US" altLang="ja-JP" sz="4800" b="1" dirty="0" err="1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ool</a:t>
            </a:r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 </a:t>
            </a:r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12755E-EA75-496B-A051-50098666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2651"/>
            <a:ext cx="4438469" cy="52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251687" y="84543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app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-22272" y="4223023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litt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3200376" y="2280060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-235732" y="2249249"/>
            <a:ext cx="239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tab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3857482" y="4276319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bott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damp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stand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apple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table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little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middle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bottle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syllable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continent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world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1628778" y="77597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midd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3859604" y="70651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tick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1980592" y="4249671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syllab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C604DA3-DCDC-4243-909B-44C7097CBF79}"/>
              </a:ext>
            </a:extLst>
          </p:cNvPr>
          <p:cNvSpPr txBox="1"/>
          <p:nvPr/>
        </p:nvSpPr>
        <p:spPr>
          <a:xfrm>
            <a:off x="4741720" y="2283031"/>
            <a:ext cx="238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85FA2F-4001-4BA8-B564-22F5D4047B3E}"/>
              </a:ext>
            </a:extLst>
          </p:cNvPr>
          <p:cNvSpPr txBox="1"/>
          <p:nvPr/>
        </p:nvSpPr>
        <p:spPr>
          <a:xfrm>
            <a:off x="5643907" y="4276319"/>
            <a:ext cx="35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simp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1410612" y="2255305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5515137-95F9-4CF8-95E1-636773484DB6}"/>
              </a:ext>
            </a:extLst>
          </p:cNvPr>
          <p:cNvSpPr txBox="1"/>
          <p:nvPr/>
        </p:nvSpPr>
        <p:spPr>
          <a:xfrm>
            <a:off x="5406689" y="95406"/>
            <a:ext cx="367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bubb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71608BF-DCD7-4966-8507-A4FF281675A6}"/>
              </a:ext>
            </a:extLst>
          </p:cNvPr>
          <p:cNvSpPr txBox="1"/>
          <p:nvPr/>
        </p:nvSpPr>
        <p:spPr>
          <a:xfrm>
            <a:off x="6204164" y="2283031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wobb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280752-92EA-42C3-8C04-A5F9C871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0" y="754964"/>
            <a:ext cx="1244536" cy="147019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3E2625-D65B-40AF-A98E-F23E22AA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507" y="2775884"/>
            <a:ext cx="1420491" cy="14204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565B7CC-15BD-4DA4-8605-D316CDD57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23" y="603425"/>
            <a:ext cx="1897822" cy="14204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32F21B-5B76-408D-8C47-733FFA1DC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407" y="580545"/>
            <a:ext cx="1883828" cy="14143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7D7CA4-3C33-4301-A7A3-F47EF1EE1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356" y="4879865"/>
            <a:ext cx="1041872" cy="16380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8972877-EC90-40E3-ACA5-6AFCF3226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550" y="2895580"/>
            <a:ext cx="1110368" cy="12596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BF94FEB-A04D-4BBE-A424-4FDF77DEF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861" y="2932333"/>
            <a:ext cx="1620277" cy="14886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40EF64B-1E43-41F6-BBF6-B6CE08E217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2689" y="2824199"/>
            <a:ext cx="1186305" cy="14082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1C5E0C1-9FDD-4AC0-BEC9-0852ED6EF9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6312" y="649082"/>
            <a:ext cx="1881034" cy="162403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5E7429-019F-4CAD-8067-43F5FFCDE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323" y="2853293"/>
            <a:ext cx="1186306" cy="11514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B5B3BEC-1FC7-4533-8CCC-C77D2D5796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1411" y="4878267"/>
            <a:ext cx="1128468" cy="17733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47DEDA4-DC90-4E36-92BB-0B94DF63ED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8366" y="5021141"/>
            <a:ext cx="2539907" cy="142534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108C5EA-3880-4902-9D48-10A1314967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370" y="4804013"/>
            <a:ext cx="925813" cy="1921814"/>
          </a:xfrm>
          <a:prstGeom prst="rect">
            <a:avLst/>
          </a:prstGeom>
        </p:spPr>
      </p:pic>
      <p:pic>
        <p:nvPicPr>
          <p:cNvPr id="1026" name="Picture 2" descr="damp に対する画像結果">
            <a:extLst>
              <a:ext uri="{FF2B5EF4-FFF2-40B4-BE49-F238E27FC236}">
                <a16:creationId xmlns:a16="http://schemas.microsoft.com/office/drawing/2014/main" id="{0A54EE28-3317-4BCF-8BEA-483870A4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01" y="422395"/>
            <a:ext cx="1297300" cy="89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81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ab</a:t>
            </a:r>
            <a:r>
              <a:rPr kumimoji="1" lang="en-US" altLang="ja-JP" sz="4400" b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7A6CF9-0C34-4B72-AD18-C0EBEFAB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427" y="2003651"/>
            <a:ext cx="4426924" cy="407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435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6E9149-761C-4A4A-B39A-8C51685A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7" y="1866899"/>
            <a:ext cx="3589912" cy="42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21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993E47-355D-45D5-8E48-2687ED4EB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2750003"/>
            <a:ext cx="283845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293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tick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37400-7B15-4643-B51B-6B1E3827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25" y="2903765"/>
            <a:ext cx="401955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47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tick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simp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2E5C5D-4EF5-4981-B1CA-12F94183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59" y="2765652"/>
            <a:ext cx="2112386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604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tick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simp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bubb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62AFCF-25C4-4845-BEBE-C21DD24D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3005137"/>
            <a:ext cx="37719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8154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tick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simp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bubb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stab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in front of the field.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2004DD-FB56-4DF4-834C-EC692F49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3514000"/>
            <a:ext cx="4822370" cy="305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4225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tick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simp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bubb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stab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in front of the field.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Somebody made the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furniture wobb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7276AA-5F51-4F7C-8891-561C87D7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082" y="3582761"/>
            <a:ext cx="24955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0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tick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simp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bubb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stab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in front of the field.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Somebody made the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furniture wobb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I put cand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in the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midd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tab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33F78A-3593-4076-BD69-27023E72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35" y="3548742"/>
            <a:ext cx="2002971" cy="30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5564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271264" y="1473832"/>
            <a:ext cx="54780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altLang="ja-JP" sz="5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Congratulations!</a:t>
            </a:r>
            <a:endParaRPr kumimoji="1" lang="en-US" altLang="ja-JP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store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store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snore</a:t>
            </a:r>
          </a:p>
        </p:txBody>
      </p:sp>
    </p:spTree>
    <p:extLst>
      <p:ext uri="{BB962C8B-B14F-4D97-AF65-F5344CB8AC3E}">
        <p14:creationId xmlns:p14="http://schemas.microsoft.com/office/powerpoint/2010/main" val="141996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swung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spring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more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sore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store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snore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before</a:t>
            </a:r>
          </a:p>
        </p:txBody>
      </p:sp>
    </p:spTree>
    <p:extLst>
      <p:ext uri="{BB962C8B-B14F-4D97-AF65-F5344CB8AC3E}">
        <p14:creationId xmlns:p14="http://schemas.microsoft.com/office/powerpoint/2010/main" val="372571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2838</Words>
  <Application>Microsoft Office PowerPoint</Application>
  <PresentationFormat>ワイド画面</PresentationFormat>
  <Paragraphs>464</Paragraphs>
  <Slides>69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8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454</cp:revision>
  <cp:lastPrinted>2022-04-17T10:31:41Z</cp:lastPrinted>
  <dcterms:created xsi:type="dcterms:W3CDTF">2020-09-05T23:58:43Z</dcterms:created>
  <dcterms:modified xsi:type="dcterms:W3CDTF">2023-03-08T09:30:09Z</dcterms:modified>
</cp:coreProperties>
</file>