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73" r:id="rId3"/>
    <p:sldId id="1849" r:id="rId4"/>
    <p:sldId id="1891" r:id="rId5"/>
    <p:sldId id="1890" r:id="rId6"/>
    <p:sldId id="1889" r:id="rId7"/>
    <p:sldId id="1888" r:id="rId8"/>
    <p:sldId id="1887" r:id="rId9"/>
    <p:sldId id="1886" r:id="rId10"/>
    <p:sldId id="1885" r:id="rId11"/>
    <p:sldId id="1884" r:id="rId12"/>
    <p:sldId id="1883" r:id="rId13"/>
    <p:sldId id="258" r:id="rId14"/>
    <p:sldId id="1865" r:id="rId15"/>
    <p:sldId id="709" r:id="rId16"/>
    <p:sldId id="1866" r:id="rId17"/>
    <p:sldId id="1867" r:id="rId18"/>
    <p:sldId id="1868" r:id="rId19"/>
    <p:sldId id="1869" r:id="rId20"/>
    <p:sldId id="1870" r:id="rId21"/>
    <p:sldId id="1871" r:id="rId22"/>
    <p:sldId id="1872" r:id="rId23"/>
    <p:sldId id="1873" r:id="rId24"/>
    <p:sldId id="1874" r:id="rId25"/>
    <p:sldId id="1875" r:id="rId26"/>
    <p:sldId id="1876" r:id="rId27"/>
    <p:sldId id="1877" r:id="rId28"/>
    <p:sldId id="1878" r:id="rId29"/>
    <p:sldId id="1879" r:id="rId30"/>
    <p:sldId id="1880" r:id="rId31"/>
    <p:sldId id="1881" r:id="rId32"/>
    <p:sldId id="1882" r:id="rId33"/>
    <p:sldId id="423" r:id="rId34"/>
    <p:sldId id="952" r:id="rId35"/>
    <p:sldId id="951" r:id="rId36"/>
    <p:sldId id="953" r:id="rId37"/>
    <p:sldId id="954" r:id="rId38"/>
    <p:sldId id="1786" r:id="rId39"/>
    <p:sldId id="956" r:id="rId40"/>
    <p:sldId id="957" r:id="rId41"/>
    <p:sldId id="958" r:id="rId42"/>
    <p:sldId id="959" r:id="rId43"/>
    <p:sldId id="960" r:id="rId44"/>
    <p:sldId id="961" r:id="rId45"/>
    <p:sldId id="1767" r:id="rId46"/>
    <p:sldId id="354" r:id="rId47"/>
    <p:sldId id="1893" r:id="rId48"/>
    <p:sldId id="1892" r:id="rId49"/>
    <p:sldId id="355" r:id="rId50"/>
    <p:sldId id="349" r:id="rId51"/>
    <p:sldId id="260" r:id="rId52"/>
    <p:sldId id="1841" r:id="rId53"/>
    <p:sldId id="1864" r:id="rId54"/>
    <p:sldId id="1863" r:id="rId55"/>
    <p:sldId id="1862" r:id="rId56"/>
    <p:sldId id="1861" r:id="rId57"/>
    <p:sldId id="1860" r:id="rId58"/>
    <p:sldId id="1859" r:id="rId59"/>
    <p:sldId id="1858" r:id="rId60"/>
    <p:sldId id="1857" r:id="rId61"/>
    <p:sldId id="332" r:id="rId6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0" tIns="48290" rIns="96580" bIns="482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0" tIns="48290" rIns="96580" bIns="482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2"/>
            <a:ext cx="2984183" cy="502595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2"/>
            <a:ext cx="2984183" cy="502595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040" y="46532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1-36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283308" y="111760"/>
            <a:ext cx="5895114" cy="678015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fault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pause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72810" y="409643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haunt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August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after</a:t>
            </a:r>
          </a:p>
        </p:txBody>
      </p:sp>
    </p:spTree>
    <p:extLst>
      <p:ext uri="{BB962C8B-B14F-4D97-AF65-F5344CB8AC3E}">
        <p14:creationId xmlns:p14="http://schemas.microsoft.com/office/powerpoint/2010/main" val="212976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fault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pause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72810" y="409643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haunt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August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after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every</a:t>
            </a:r>
          </a:p>
        </p:txBody>
      </p:sp>
    </p:spTree>
    <p:extLst>
      <p:ext uri="{BB962C8B-B14F-4D97-AF65-F5344CB8AC3E}">
        <p14:creationId xmlns:p14="http://schemas.microsoft.com/office/powerpoint/2010/main" val="108214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fault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pause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72810" y="409643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haunt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August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after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every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astronaut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177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403383" y="-1844763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Parts of Speech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with Big Book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82880" y="4215904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05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213360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Inky toils long and hard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garden.  She digs the brown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412402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809625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toils long and hard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garden.  She digs the brown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219200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long and hard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garden.  She digs the brown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8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087119" y="4796929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hard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garden.  She digs the brown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9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35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885825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garden.  She digs the brown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4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087119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She digs the brown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3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087119" y="4977904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digs the brown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51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127760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brown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087119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earth.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9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127760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birds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92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087119" y="4996954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birds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watch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03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127760" y="4996954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birds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interestedly.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2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981075" y="4868048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birds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interestedly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4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127760" y="4977904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birds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interestedly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wait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35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087119" y="4977904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birds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interestedly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wait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eagerly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0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971550" y="5006479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birds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interestedly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wait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for the grubs.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5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8C8079-5F63-48E2-A050-471EDF442CA2}"/>
              </a:ext>
            </a:extLst>
          </p:cNvPr>
          <p:cNvSpPr txBox="1"/>
          <p:nvPr/>
        </p:nvSpPr>
        <p:spPr>
          <a:xfrm>
            <a:off x="3718560" y="16256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Nouns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9BCD-042F-4BEA-B538-6B284221C10E}"/>
              </a:ext>
            </a:extLst>
          </p:cNvPr>
          <p:cNvSpPr txBox="1"/>
          <p:nvPr/>
        </p:nvSpPr>
        <p:spPr>
          <a:xfrm>
            <a:off x="1087119" y="5025529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B8331-3230-41E0-A207-3B187BD1328C}"/>
              </a:ext>
            </a:extLst>
          </p:cNvPr>
          <p:cNvSpPr txBox="1"/>
          <p:nvPr/>
        </p:nvSpPr>
        <p:spPr>
          <a:xfrm>
            <a:off x="2103120" y="2151727"/>
            <a:ext cx="987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</a:t>
            </a:r>
          </a:p>
          <a:p>
            <a:r>
              <a:rPr kumimoji="1" lang="ja-JP" altLang="en-US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brown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birds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interestedly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wait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eagerly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for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grubs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417C24-36AE-4EE0-B4F7-D5A1BA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0"/>
            <a:ext cx="2306320" cy="2306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889C0F-0205-4679-B72F-E5A79033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2064"/>
            <a:ext cx="186943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26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6th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once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2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upon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5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27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7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3766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love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7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cover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39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9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every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19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mother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81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fa</a:t>
            </a:r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12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E3DBFFB-599A-4E3B-99C6-A41F4911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20" y="3126491"/>
            <a:ext cx="6451930" cy="31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3DBFFB-599A-4E3B-99C6-A41F4911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20" y="3126491"/>
            <a:ext cx="6451930" cy="31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25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3DBFFB-599A-4E3B-99C6-A41F4911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20" y="3126491"/>
            <a:ext cx="6451930" cy="31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3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324253" y="3965711"/>
            <a:ext cx="173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30442" y="129398"/>
            <a:ext cx="221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598835" y="3979547"/>
            <a:ext cx="268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5139869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zip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men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pond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saw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claw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dawn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prawn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mother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father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747004" y="1923933"/>
            <a:ext cx="225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177587" y="126714"/>
            <a:ext cx="197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216259" y="1865463"/>
            <a:ext cx="17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3923692" y="3976863"/>
            <a:ext cx="212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2103810" y="1918767"/>
            <a:ext cx="336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BE3963-A92D-401C-8451-87B8E5CC9ED7}"/>
              </a:ext>
            </a:extLst>
          </p:cNvPr>
          <p:cNvSpPr txBox="1"/>
          <p:nvPr/>
        </p:nvSpPr>
        <p:spPr>
          <a:xfrm>
            <a:off x="4366209" y="126714"/>
            <a:ext cx="18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86804F-B0EA-4505-A802-DEC9FD595C33}"/>
              </a:ext>
            </a:extLst>
          </p:cNvPr>
          <p:cNvSpPr txBox="1"/>
          <p:nvPr/>
        </p:nvSpPr>
        <p:spPr>
          <a:xfrm>
            <a:off x="6255485" y="126714"/>
            <a:ext cx="212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E6AB98-3CCE-400C-BC46-DB4820574A21}"/>
              </a:ext>
            </a:extLst>
          </p:cNvPr>
          <p:cNvSpPr txBox="1"/>
          <p:nvPr/>
        </p:nvSpPr>
        <p:spPr>
          <a:xfrm>
            <a:off x="6094031" y="3938082"/>
            <a:ext cx="212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BC54866-3AC3-4825-8F89-07A3023B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49" y="691663"/>
            <a:ext cx="1609366" cy="113044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3D51F5C-4FEB-46F9-9B75-4FC866E12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999" y="2544015"/>
            <a:ext cx="926857" cy="145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0BDC761-B93D-4608-ACB8-086D91E92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999" y="724984"/>
            <a:ext cx="1370444" cy="10125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F090DA5-109D-4390-BE73-9FA29DBBE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953" y="4524736"/>
            <a:ext cx="1069264" cy="132588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088966B-08A6-47CD-BF8E-DFA2074D9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702" y="4508124"/>
            <a:ext cx="1036802" cy="155409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6F63DDD-644F-480A-A1E6-0BD840971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582" y="744675"/>
            <a:ext cx="1260304" cy="99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9E7C86F-0F49-415B-80F6-EF2EB1576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319" y="2632220"/>
            <a:ext cx="2098583" cy="139430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86FAF02-E852-4046-93A5-05B37FE656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9519" y="4560549"/>
            <a:ext cx="922249" cy="144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72B51B6-0A32-4D10-99F7-240BBEFD38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021" y="2489715"/>
            <a:ext cx="1103270" cy="147599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6E111AF-554E-4444-A8E5-2DD5309830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125" y="773045"/>
            <a:ext cx="1919139" cy="93815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2DA32A6-79F2-4D9C-90D1-602B5EB5AE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948" y="4604267"/>
            <a:ext cx="1645198" cy="122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9488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96145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C6721E-AAFA-4B4B-AA3B-A136DD74D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101283"/>
            <a:ext cx="2354580" cy="370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48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223767-27AC-42CF-A1FF-02C4A36F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622" y="1686876"/>
            <a:ext cx="1590675" cy="24288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CDE7119-0306-4C11-997A-9739C6960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017" y="1239835"/>
            <a:ext cx="4486275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913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5A2AC6-030A-4334-976B-4412DBDD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7" y="1698966"/>
            <a:ext cx="35909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5646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D463DE-AD41-4808-A21D-8966AE00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551" y="1508090"/>
            <a:ext cx="1810350" cy="284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9844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A33D65-DC01-4F0D-AF23-10D9222C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49" y="1521460"/>
            <a:ext cx="1946275" cy="291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2736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 6. str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53797E-F688-4636-B14A-8F11BEA5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19060"/>
            <a:ext cx="2733977" cy="201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14C4F1B-71E3-4FDA-9419-48C29C96C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60" y="2330110"/>
            <a:ext cx="1335737" cy="209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3031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 6. str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Try not to 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550451-071B-4DA3-9D4C-80C4F119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2465388"/>
            <a:ext cx="1993759" cy="247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6673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 6. str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Try not to 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cows lie down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on some str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1D32B5-4FE9-462F-BE9E-5560F4EA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99" y="2551837"/>
            <a:ext cx="3308985" cy="222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fault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2752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		5.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 6. str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Try not to 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cows lie down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on some str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like some pr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ns?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E96AC4-4F78-4EBC-A3AC-35762C7A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2727007"/>
            <a:ext cx="2607944" cy="182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897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fault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pause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09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fault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pause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72810" y="409643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haunt</a:t>
            </a:r>
          </a:p>
        </p:txBody>
      </p:sp>
    </p:spTree>
    <p:extLst>
      <p:ext uri="{BB962C8B-B14F-4D97-AF65-F5344CB8AC3E}">
        <p14:creationId xmlns:p14="http://schemas.microsoft.com/office/powerpoint/2010/main" val="59097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96010" y="409643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fault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pause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72810" y="409643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haunt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August</a:t>
            </a:r>
          </a:p>
        </p:txBody>
      </p:sp>
    </p:spTree>
    <p:extLst>
      <p:ext uri="{BB962C8B-B14F-4D97-AF65-F5344CB8AC3E}">
        <p14:creationId xmlns:p14="http://schemas.microsoft.com/office/powerpoint/2010/main" val="93444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1182</Words>
  <Application>Microsoft Office PowerPoint</Application>
  <PresentationFormat>ワイド画面</PresentationFormat>
  <Paragraphs>232</Paragraphs>
  <Slides>61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7" baseType="lpstr">
      <vt:lpstr>游ゴシック</vt:lpstr>
      <vt:lpstr>游ゴシック Light</vt:lpstr>
      <vt:lpstr>Arial</vt:lpstr>
      <vt:lpstr>Calibri</vt:lpstr>
      <vt:lpstr>Cavolini</vt:lpstr>
      <vt:lpstr>Office テーマ</vt:lpstr>
      <vt:lpstr>Jolly Grammar 1-36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140</cp:revision>
  <cp:lastPrinted>2023-03-11T10:38:21Z</cp:lastPrinted>
  <dcterms:created xsi:type="dcterms:W3CDTF">2021-01-23T09:42:08Z</dcterms:created>
  <dcterms:modified xsi:type="dcterms:W3CDTF">2023-03-11T10:39:01Z</dcterms:modified>
</cp:coreProperties>
</file>