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1971" r:id="rId4"/>
    <p:sldId id="2047" r:id="rId5"/>
    <p:sldId id="2046" r:id="rId6"/>
    <p:sldId id="2045" r:id="rId7"/>
    <p:sldId id="2044" r:id="rId8"/>
    <p:sldId id="2043" r:id="rId9"/>
    <p:sldId id="2042" r:id="rId10"/>
    <p:sldId id="2041" r:id="rId11"/>
    <p:sldId id="2040" r:id="rId12"/>
    <p:sldId id="2039" r:id="rId13"/>
    <p:sldId id="2038" r:id="rId14"/>
    <p:sldId id="2037" r:id="rId15"/>
    <p:sldId id="2036" r:id="rId16"/>
    <p:sldId id="2035" r:id="rId17"/>
    <p:sldId id="2034" r:id="rId18"/>
    <p:sldId id="2033" r:id="rId19"/>
    <p:sldId id="2032" r:id="rId20"/>
    <p:sldId id="2031" r:id="rId21"/>
    <p:sldId id="347" r:id="rId22"/>
    <p:sldId id="2048" r:id="rId23"/>
    <p:sldId id="2049" r:id="rId24"/>
    <p:sldId id="2050" r:id="rId25"/>
    <p:sldId id="2051" r:id="rId26"/>
    <p:sldId id="2052" r:id="rId27"/>
    <p:sldId id="2053" r:id="rId28"/>
    <p:sldId id="2054" r:id="rId29"/>
    <p:sldId id="2055" r:id="rId30"/>
    <p:sldId id="2057" r:id="rId31"/>
    <p:sldId id="2058" r:id="rId32"/>
    <p:sldId id="2059" r:id="rId33"/>
    <p:sldId id="1941" r:id="rId34"/>
    <p:sldId id="2064" r:id="rId35"/>
    <p:sldId id="2063" r:id="rId36"/>
    <p:sldId id="2062" r:id="rId37"/>
    <p:sldId id="2061" r:id="rId38"/>
    <p:sldId id="2060" r:id="rId39"/>
    <p:sldId id="2065" r:id="rId40"/>
    <p:sldId id="284" r:id="rId41"/>
    <p:sldId id="2066" r:id="rId42"/>
    <p:sldId id="2067" r:id="rId43"/>
    <p:sldId id="2068" r:id="rId44"/>
    <p:sldId id="2069" r:id="rId45"/>
    <p:sldId id="2070" r:id="rId46"/>
    <p:sldId id="2071" r:id="rId47"/>
    <p:sldId id="2072" r:id="rId48"/>
    <p:sldId id="2073" r:id="rId49"/>
    <p:sldId id="2074" r:id="rId50"/>
    <p:sldId id="2075" r:id="rId51"/>
    <p:sldId id="2076" r:id="rId52"/>
    <p:sldId id="2077" r:id="rId53"/>
    <p:sldId id="2078" r:id="rId54"/>
    <p:sldId id="2079" r:id="rId55"/>
    <p:sldId id="2080" r:id="rId56"/>
    <p:sldId id="2081" r:id="rId57"/>
    <p:sldId id="2082" r:id="rId58"/>
    <p:sldId id="2083" r:id="rId59"/>
    <p:sldId id="2084" r:id="rId60"/>
    <p:sldId id="2085" r:id="rId61"/>
    <p:sldId id="2086" r:id="rId62"/>
    <p:sldId id="2091" r:id="rId63"/>
    <p:sldId id="2087" r:id="rId64"/>
    <p:sldId id="2090" r:id="rId65"/>
    <p:sldId id="2088" r:id="rId66"/>
    <p:sldId id="2089" r:id="rId67"/>
    <p:sldId id="328" r:id="rId68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5a-36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moustache に対する画像結果">
            <a:extLst>
              <a:ext uri="{FF2B5EF4-FFF2-40B4-BE49-F238E27FC236}">
                <a16:creationId xmlns:a16="http://schemas.microsoft.com/office/drawing/2014/main" id="{2A04BE60-B19B-4208-87D4-68757F7F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33" y="3767069"/>
            <a:ext cx="265747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pic>
        <p:nvPicPr>
          <p:cNvPr id="3" name="Picture 4" descr="chataeu に対する画像結果">
            <a:extLst>
              <a:ext uri="{FF2B5EF4-FFF2-40B4-BE49-F238E27FC236}">
                <a16:creationId xmlns:a16="http://schemas.microsoft.com/office/drawing/2014/main" id="{5DB7C1FA-ECA8-42C9-8857-9700B1CF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5" y="360671"/>
            <a:ext cx="2433317" cy="189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3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7DF1E3-3BFF-4C87-9036-4F709396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896" y="1404720"/>
            <a:ext cx="1600199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99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 crochet に対する画像結果">
            <a:extLst>
              <a:ext uri="{FF2B5EF4-FFF2-40B4-BE49-F238E27FC236}">
                <a16:creationId xmlns:a16="http://schemas.microsoft.com/office/drawing/2014/main" id="{F25F2429-E38E-467A-BB0A-88B15811B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6" r="2" b="16622"/>
          <a:stretch/>
        </p:blipFill>
        <p:spPr bwMode="auto">
          <a:xfrm>
            <a:off x="7206133" y="2041561"/>
            <a:ext cx="2354953" cy="201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7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</p:txBody>
      </p:sp>
      <p:pic>
        <p:nvPicPr>
          <p:cNvPr id="5" name="Picture 2" descr="cache に対する画像結果">
            <a:extLst>
              <a:ext uri="{FF2B5EF4-FFF2-40B4-BE49-F238E27FC236}">
                <a16:creationId xmlns:a16="http://schemas.microsoft.com/office/drawing/2014/main" id="{74E01688-FB07-472D-923B-CFEC7DA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8" y="2710153"/>
            <a:ext cx="3126788" cy="176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5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 knight chivalry に対する画像結果">
            <a:extLst>
              <a:ext uri="{FF2B5EF4-FFF2-40B4-BE49-F238E27FC236}">
                <a16:creationId xmlns:a16="http://schemas.microsoft.com/office/drawing/2014/main" id="{D39E0B3C-357B-40FF-9245-26A9CB1B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34" y="3642848"/>
            <a:ext cx="2559647" cy="216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4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chenille</a:t>
            </a:r>
          </a:p>
        </p:txBody>
      </p:sp>
      <p:pic>
        <p:nvPicPr>
          <p:cNvPr id="5" name="Picture 2" descr="chenill  に対する画像結果">
            <a:extLst>
              <a:ext uri="{FF2B5EF4-FFF2-40B4-BE49-F238E27FC236}">
                <a16:creationId xmlns:a16="http://schemas.microsoft.com/office/drawing/2014/main" id="{CEC9C097-2D71-4438-8244-28BF97A6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86" y="4166161"/>
            <a:ext cx="2145700" cy="195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chenille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chauffeur</a:t>
            </a:r>
          </a:p>
        </p:txBody>
      </p:sp>
      <p:pic>
        <p:nvPicPr>
          <p:cNvPr id="5" name="Picture 2" descr="chauffeur drive に対する画像結果">
            <a:extLst>
              <a:ext uri="{FF2B5EF4-FFF2-40B4-BE49-F238E27FC236}">
                <a16:creationId xmlns:a16="http://schemas.microsoft.com/office/drawing/2014/main" id="{EB3BA995-1A57-43E6-9DF2-CF59428A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2" y="4692480"/>
            <a:ext cx="2833428" cy="189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9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chenille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chauffeur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cliche</a:t>
            </a:r>
          </a:p>
        </p:txBody>
      </p:sp>
      <p:pic>
        <p:nvPicPr>
          <p:cNvPr id="5" name="Picture 4" descr="cliche に対する画像結果">
            <a:extLst>
              <a:ext uri="{FF2B5EF4-FFF2-40B4-BE49-F238E27FC236}">
                <a16:creationId xmlns:a16="http://schemas.microsoft.com/office/drawing/2014/main" id="{8CE165A0-9226-4F10-8256-6706EFD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1" y="5163137"/>
            <a:ext cx="2467971" cy="152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chenille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chauffeur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cliche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chandelier</a:t>
            </a:r>
          </a:p>
        </p:txBody>
      </p:sp>
      <p:pic>
        <p:nvPicPr>
          <p:cNvPr id="5" name="Picture 2" descr="chandelier wall に対する画像結果">
            <a:extLst>
              <a:ext uri="{FF2B5EF4-FFF2-40B4-BE49-F238E27FC236}">
                <a16:creationId xmlns:a16="http://schemas.microsoft.com/office/drawing/2014/main" id="{A45FBB05-A8E7-4DAA-9FF8-CA318F4F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65" y="1039486"/>
            <a:ext cx="2129500" cy="212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6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18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moustache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brochure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crochet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cache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chivalry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chenille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chauffeur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cliche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chandelier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chaperone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chaperone history に対する画像結果">
            <a:extLst>
              <a:ext uri="{FF2B5EF4-FFF2-40B4-BE49-F238E27FC236}">
                <a16:creationId xmlns:a16="http://schemas.microsoft.com/office/drawing/2014/main" id="{43839398-7DF7-4B9B-A5AE-9D323AD08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r="2183"/>
          <a:stretch/>
        </p:blipFill>
        <p:spPr bwMode="auto">
          <a:xfrm>
            <a:off x="3452633" y="168165"/>
            <a:ext cx="2406883" cy="2190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3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sparkling diamond ring.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2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sparkling diamond ring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4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sparkling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diamond ring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4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sparkling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diamond ring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634602-9939-475D-BF7F-64DBFE4B2290}"/>
              </a:ext>
            </a:extLst>
          </p:cNvPr>
          <p:cNvSpPr txBox="1"/>
          <p:nvPr/>
        </p:nvSpPr>
        <p:spPr>
          <a:xfrm>
            <a:off x="1457325" y="2095500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</a:t>
            </a:r>
            <a:r>
              <a:rPr kumimoji="1" lang="en-US" altLang="ja-JP" sz="4000" b="1" dirty="0"/>
              <a:t>park </a:t>
            </a:r>
            <a:r>
              <a:rPr kumimoji="1" lang="ja-JP" altLang="en-US" sz="4000" b="1" dirty="0"/>
              <a:t>＋ </a:t>
            </a:r>
            <a:r>
              <a:rPr kumimoji="1" lang="en-US" altLang="ja-JP" sz="4000" b="1" dirty="0" err="1"/>
              <a:t>ing</a:t>
            </a:r>
            <a:endParaRPr kumimoji="1" lang="en-US" altLang="ja-JP" sz="4000" b="1" dirty="0"/>
          </a:p>
          <a:p>
            <a:r>
              <a:rPr lang="en-US" altLang="ja-JP" sz="4000" b="1" dirty="0"/>
              <a:t>    </a:t>
            </a:r>
            <a:endParaRPr kumimoji="1" lang="ja-JP" altLang="en-US" sz="4000" b="1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9EFE0A9-CA7E-4BCF-A727-832B9A7F869A}"/>
              </a:ext>
            </a:extLst>
          </p:cNvPr>
          <p:cNvCxnSpPr/>
          <p:nvPr/>
        </p:nvCxnSpPr>
        <p:spPr>
          <a:xfrm flipH="1">
            <a:off x="3495675" y="1555611"/>
            <a:ext cx="990600" cy="4636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2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sparkling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634602-9939-475D-BF7F-64DBFE4B2290}"/>
              </a:ext>
            </a:extLst>
          </p:cNvPr>
          <p:cNvSpPr txBox="1"/>
          <p:nvPr/>
        </p:nvSpPr>
        <p:spPr>
          <a:xfrm>
            <a:off x="1457325" y="2095500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park</a:t>
            </a:r>
            <a:r>
              <a:rPr kumimoji="1" lang="en-US" altLang="ja-JP" sz="4000" b="1" dirty="0"/>
              <a:t> </a:t>
            </a:r>
            <a:r>
              <a:rPr kumimoji="1" lang="ja-JP" altLang="en-US" sz="4000" b="1" dirty="0"/>
              <a:t>＋ </a:t>
            </a:r>
            <a:r>
              <a:rPr kumimoji="1" lang="en-US" altLang="ja-JP" sz="4000" b="1" dirty="0" err="1"/>
              <a:t>ing</a:t>
            </a:r>
            <a:endParaRPr kumimoji="1" lang="en-US" altLang="ja-JP" sz="4000" b="1" dirty="0"/>
          </a:p>
          <a:p>
            <a:r>
              <a:rPr lang="en-US" altLang="ja-JP" sz="4000" b="1" dirty="0"/>
              <a:t>    </a:t>
            </a:r>
            <a:endParaRPr kumimoji="1" lang="ja-JP" altLang="en-US" sz="4000" b="1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9EFE0A9-CA7E-4BCF-A727-832B9A7F869A}"/>
              </a:ext>
            </a:extLst>
          </p:cNvPr>
          <p:cNvCxnSpPr/>
          <p:nvPr/>
        </p:nvCxnSpPr>
        <p:spPr>
          <a:xfrm flipH="1">
            <a:off x="3495675" y="1555611"/>
            <a:ext cx="990600" cy="4636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8D882E-6689-454D-8572-7720FF8D8F73}"/>
              </a:ext>
            </a:extLst>
          </p:cNvPr>
          <p:cNvCxnSpPr>
            <a:cxnSpLocks/>
          </p:cNvCxnSpPr>
          <p:nvPr/>
        </p:nvCxnSpPr>
        <p:spPr>
          <a:xfrm>
            <a:off x="8201025" y="1574661"/>
            <a:ext cx="0" cy="758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807C9-F281-4926-B35D-4F2835C3EB7F}"/>
              </a:ext>
            </a:extLst>
          </p:cNvPr>
          <p:cNvSpPr txBox="1"/>
          <p:nvPr/>
        </p:nvSpPr>
        <p:spPr>
          <a:xfrm>
            <a:off x="7096125" y="2333625"/>
            <a:ext cx="329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 noun?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5452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143000" y="847725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sparkling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diamond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parkling diamond ring she に対する画像結果">
            <a:extLst>
              <a:ext uri="{FF2B5EF4-FFF2-40B4-BE49-F238E27FC236}">
                <a16:creationId xmlns:a16="http://schemas.microsoft.com/office/drawing/2014/main" id="{4D308504-FA5E-46F8-B1EC-30C669B2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9431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634602-9939-475D-BF7F-64DBFE4B2290}"/>
              </a:ext>
            </a:extLst>
          </p:cNvPr>
          <p:cNvSpPr txBox="1"/>
          <p:nvPr/>
        </p:nvSpPr>
        <p:spPr>
          <a:xfrm>
            <a:off x="1476375" y="2263497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park</a:t>
            </a:r>
            <a:r>
              <a:rPr kumimoji="1" lang="en-US" altLang="ja-JP" sz="4000" b="1" dirty="0"/>
              <a:t> </a:t>
            </a:r>
            <a:r>
              <a:rPr kumimoji="1" lang="ja-JP" altLang="en-US" sz="4000" b="1" dirty="0"/>
              <a:t>＋ </a:t>
            </a:r>
            <a:r>
              <a:rPr kumimoji="1" lang="en-US" altLang="ja-JP" sz="4000" b="1" dirty="0" err="1"/>
              <a:t>ing</a:t>
            </a:r>
            <a:endParaRPr kumimoji="1" lang="en-US" altLang="ja-JP" sz="4000" b="1" dirty="0"/>
          </a:p>
          <a:p>
            <a:r>
              <a:rPr lang="en-US" altLang="ja-JP" sz="4000" b="1" dirty="0"/>
              <a:t>    </a:t>
            </a:r>
            <a:endParaRPr kumimoji="1" lang="ja-JP" altLang="en-US" sz="4000" b="1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9EFE0A9-CA7E-4BCF-A727-832B9A7F869A}"/>
              </a:ext>
            </a:extLst>
          </p:cNvPr>
          <p:cNvCxnSpPr/>
          <p:nvPr/>
        </p:nvCxnSpPr>
        <p:spPr>
          <a:xfrm flipH="1">
            <a:off x="3495675" y="1555611"/>
            <a:ext cx="990600" cy="4636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8D882E-6689-454D-8572-7720FF8D8F73}"/>
              </a:ext>
            </a:extLst>
          </p:cNvPr>
          <p:cNvCxnSpPr>
            <a:cxnSpLocks/>
          </p:cNvCxnSpPr>
          <p:nvPr/>
        </p:nvCxnSpPr>
        <p:spPr>
          <a:xfrm>
            <a:off x="8201025" y="1574661"/>
            <a:ext cx="0" cy="758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807C9-F281-4926-B35D-4F2835C3EB7F}"/>
              </a:ext>
            </a:extLst>
          </p:cNvPr>
          <p:cNvSpPr txBox="1"/>
          <p:nvPr/>
        </p:nvSpPr>
        <p:spPr>
          <a:xfrm>
            <a:off x="7096125" y="2333625"/>
            <a:ext cx="329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 noun?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4507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33351" y="847725"/>
            <a:ext cx="118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had recently walked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eople walk up road  に対する画像結果">
            <a:extLst>
              <a:ext uri="{FF2B5EF4-FFF2-40B4-BE49-F238E27FC236}">
                <a16:creationId xmlns:a16="http://schemas.microsoft.com/office/drawing/2014/main" id="{A03366FC-80CB-4736-B180-8C30AA0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87041"/>
            <a:ext cx="3724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4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33351" y="847725"/>
            <a:ext cx="118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eople walk up road  に対する画像結果">
            <a:extLst>
              <a:ext uri="{FF2B5EF4-FFF2-40B4-BE49-F238E27FC236}">
                <a16:creationId xmlns:a16="http://schemas.microsoft.com/office/drawing/2014/main" id="{A03366FC-80CB-4736-B180-8C30AA0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87041"/>
            <a:ext cx="3724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9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chef に対する画像結果">
            <a:extLst>
              <a:ext uri="{FF2B5EF4-FFF2-40B4-BE49-F238E27FC236}">
                <a16:creationId xmlns:a16="http://schemas.microsoft.com/office/drawing/2014/main" id="{C8703181-409C-4D92-839A-36BE0118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8" y="1438651"/>
            <a:ext cx="2672897" cy="178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6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33351" y="847725"/>
            <a:ext cx="118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eople walk up road  に対する画像結果">
            <a:extLst>
              <a:ext uri="{FF2B5EF4-FFF2-40B4-BE49-F238E27FC236}">
                <a16:creationId xmlns:a16="http://schemas.microsoft.com/office/drawing/2014/main" id="{A03366FC-80CB-4736-B180-8C30AA0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87041"/>
            <a:ext cx="3724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9EC86E-D0F6-46A5-AAC3-3825EDF1D24C}"/>
              </a:ext>
            </a:extLst>
          </p:cNvPr>
          <p:cNvSpPr/>
          <p:nvPr/>
        </p:nvSpPr>
        <p:spPr>
          <a:xfrm>
            <a:off x="133351" y="514087"/>
            <a:ext cx="3571874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057E53-E2F2-4520-AA68-0CC6AC6C97D1}"/>
              </a:ext>
            </a:extLst>
          </p:cNvPr>
          <p:cNvSpPr txBox="1"/>
          <p:nvPr/>
        </p:nvSpPr>
        <p:spPr>
          <a:xfrm>
            <a:off x="133351" y="480851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6630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33351" y="847725"/>
            <a:ext cx="118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eople walk up road  に対する画像結果">
            <a:extLst>
              <a:ext uri="{FF2B5EF4-FFF2-40B4-BE49-F238E27FC236}">
                <a16:creationId xmlns:a16="http://schemas.microsoft.com/office/drawing/2014/main" id="{A03366FC-80CB-4736-B180-8C30AA0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87041"/>
            <a:ext cx="3724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EF88A4-D11C-4254-A03C-3876AC6D3625}"/>
              </a:ext>
            </a:extLst>
          </p:cNvPr>
          <p:cNvSpPr txBox="1"/>
          <p:nvPr/>
        </p:nvSpPr>
        <p:spPr>
          <a:xfrm>
            <a:off x="4519612" y="1598161"/>
            <a:ext cx="383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200" b="1" dirty="0"/>
              <a:t>(intransitive)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9EC86E-D0F6-46A5-AAC3-3825EDF1D24C}"/>
              </a:ext>
            </a:extLst>
          </p:cNvPr>
          <p:cNvSpPr/>
          <p:nvPr/>
        </p:nvSpPr>
        <p:spPr>
          <a:xfrm>
            <a:off x="133351" y="514087"/>
            <a:ext cx="3571874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057E53-E2F2-4520-AA68-0CC6AC6C97D1}"/>
              </a:ext>
            </a:extLst>
          </p:cNvPr>
          <p:cNvSpPr txBox="1"/>
          <p:nvPr/>
        </p:nvSpPr>
        <p:spPr>
          <a:xfrm>
            <a:off x="133351" y="480851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95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00F3E-4AB1-4145-910D-9B1CCB7F565D}"/>
              </a:ext>
            </a:extLst>
          </p:cNvPr>
          <p:cNvSpPr txBox="1"/>
          <p:nvPr/>
        </p:nvSpPr>
        <p:spPr>
          <a:xfrm>
            <a:off x="133351" y="847725"/>
            <a:ext cx="118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eople walk up road  に対する画像結果">
            <a:extLst>
              <a:ext uri="{FF2B5EF4-FFF2-40B4-BE49-F238E27FC236}">
                <a16:creationId xmlns:a16="http://schemas.microsoft.com/office/drawing/2014/main" id="{A03366FC-80CB-4736-B180-8C30AA0D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87041"/>
            <a:ext cx="3724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EF88A4-D11C-4254-A03C-3876AC6D3625}"/>
              </a:ext>
            </a:extLst>
          </p:cNvPr>
          <p:cNvSpPr txBox="1"/>
          <p:nvPr/>
        </p:nvSpPr>
        <p:spPr>
          <a:xfrm>
            <a:off x="4519612" y="1598161"/>
            <a:ext cx="383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200" b="1" dirty="0"/>
              <a:t>(intransitive)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9EC86E-D0F6-46A5-AAC3-3825EDF1D24C}"/>
              </a:ext>
            </a:extLst>
          </p:cNvPr>
          <p:cNvSpPr/>
          <p:nvPr/>
        </p:nvSpPr>
        <p:spPr>
          <a:xfrm>
            <a:off x="133351" y="514087"/>
            <a:ext cx="3571874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057E53-E2F2-4520-AA68-0CC6AC6C97D1}"/>
              </a:ext>
            </a:extLst>
          </p:cNvPr>
          <p:cNvSpPr txBox="1"/>
          <p:nvPr/>
        </p:nvSpPr>
        <p:spPr>
          <a:xfrm>
            <a:off x="133351" y="480851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2099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74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78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and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Jess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27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and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Jess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recently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18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and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Jess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recently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road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up the road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0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and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Jess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walked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recently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road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4079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Zack and Jess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600" b="1" u="heavy" dirty="0"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road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楕円 4">
            <a:extLst>
              <a:ext uri="{FF2B5EF4-FFF2-40B4-BE49-F238E27FC236}">
                <a16:creationId xmlns:a16="http://schemas.microsoft.com/office/drawing/2014/main" id="{EC53A503-4083-4B03-B7E9-613372833C36}"/>
              </a:ext>
            </a:extLst>
          </p:cNvPr>
          <p:cNvSpPr/>
          <p:nvPr/>
        </p:nvSpPr>
        <p:spPr>
          <a:xfrm>
            <a:off x="4003040" y="5562600"/>
            <a:ext cx="3493135" cy="1229439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34E393-FAC1-4564-AD87-D533B0AA1424}"/>
              </a:ext>
            </a:extLst>
          </p:cNvPr>
          <p:cNvSpPr txBox="1"/>
          <p:nvPr/>
        </p:nvSpPr>
        <p:spPr>
          <a:xfrm>
            <a:off x="7887335" y="5577304"/>
            <a:ext cx="401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6600"/>
                </a:solidFill>
              </a:rPr>
              <a:t>Prepositional phrase as an adverb</a:t>
            </a:r>
            <a:endParaRPr kumimoji="1" lang="ja-JP" alt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1FE12A-EF0E-4822-AE8C-6F71182C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0" y="2068052"/>
            <a:ext cx="3080241" cy="20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318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Prepositional Phrases 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 as Adverbs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Jack and Jill went up the hill.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jack jill up the hill  に対する画像結果">
            <a:extLst>
              <a:ext uri="{FF2B5EF4-FFF2-40B4-BE49-F238E27FC236}">
                <a16:creationId xmlns:a16="http://schemas.microsoft.com/office/drawing/2014/main" id="{50E7B934-8042-4C8F-893E-C8AC5A16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2" y="1848834"/>
            <a:ext cx="3195876" cy="408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40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Jack and Jill went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hill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jack jill up the hill  に対する画像結果">
            <a:extLst>
              <a:ext uri="{FF2B5EF4-FFF2-40B4-BE49-F238E27FC236}">
                <a16:creationId xmlns:a16="http://schemas.microsoft.com/office/drawing/2014/main" id="{50E7B934-8042-4C8F-893E-C8AC5A16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2" y="1848834"/>
            <a:ext cx="3195876" cy="408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59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Bats and owls hunt during the night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owl   hunt に対する画像結果">
            <a:extLst>
              <a:ext uri="{FF2B5EF4-FFF2-40B4-BE49-F238E27FC236}">
                <a16:creationId xmlns:a16="http://schemas.microsoft.com/office/drawing/2014/main" id="{1941D8B4-15B2-49C2-9FC4-2B7E1516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6" y="1225277"/>
            <a:ext cx="2809875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s  hunt に対する画像結果">
            <a:extLst>
              <a:ext uri="{FF2B5EF4-FFF2-40B4-BE49-F238E27FC236}">
                <a16:creationId xmlns:a16="http://schemas.microsoft.com/office/drawing/2014/main" id="{476C4EC7-C528-49A7-9F5D-9928A5E0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27" y="3188989"/>
            <a:ext cx="4143375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30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Bats and owls hunt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during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night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When?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owl   hunt に対する画像結果">
            <a:extLst>
              <a:ext uri="{FF2B5EF4-FFF2-40B4-BE49-F238E27FC236}">
                <a16:creationId xmlns:a16="http://schemas.microsoft.com/office/drawing/2014/main" id="{1941D8B4-15B2-49C2-9FC4-2B7E1516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6" y="1225277"/>
            <a:ext cx="2809875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s  hunt に対する画像結果">
            <a:extLst>
              <a:ext uri="{FF2B5EF4-FFF2-40B4-BE49-F238E27FC236}">
                <a16:creationId xmlns:a16="http://schemas.microsoft.com/office/drawing/2014/main" id="{476C4EC7-C528-49A7-9F5D-9928A5E0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27" y="3188989"/>
            <a:ext cx="4143375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11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sent the letter by airmail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aimail letter に対する画像結果">
            <a:extLst>
              <a:ext uri="{FF2B5EF4-FFF2-40B4-BE49-F238E27FC236}">
                <a16:creationId xmlns:a16="http://schemas.microsoft.com/office/drawing/2014/main" id="{1ADFB8D1-9871-4B29-B857-0FEFF62A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4" y="2081212"/>
            <a:ext cx="325755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87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sent the letter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airmail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aimail letter に対する画像結果">
            <a:extLst>
              <a:ext uri="{FF2B5EF4-FFF2-40B4-BE49-F238E27FC236}">
                <a16:creationId xmlns:a16="http://schemas.microsoft.com/office/drawing/2014/main" id="{1ADFB8D1-9871-4B29-B857-0FEFF62A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4" y="2081212"/>
            <a:ext cx="325755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83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friends have gone without me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alone cllipart に対する画像結果">
            <a:extLst>
              <a:ext uri="{FF2B5EF4-FFF2-40B4-BE49-F238E27FC236}">
                <a16:creationId xmlns:a16="http://schemas.microsoft.com/office/drawing/2014/main" id="{47C10FD9-8C3C-49C5-B0C8-34151152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5" y="2042688"/>
            <a:ext cx="1706241" cy="18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iends gone cllipart に対する画像結果">
            <a:extLst>
              <a:ext uri="{FF2B5EF4-FFF2-40B4-BE49-F238E27FC236}">
                <a16:creationId xmlns:a16="http://schemas.microsoft.com/office/drawing/2014/main" id="{DCDCFE44-145C-457C-AD5A-E3AB7A67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" y="2220062"/>
            <a:ext cx="3906141" cy="39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18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600075" y="419100"/>
            <a:ext cx="1064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friends have gone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without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alone cllipart に対する画像結果">
            <a:extLst>
              <a:ext uri="{FF2B5EF4-FFF2-40B4-BE49-F238E27FC236}">
                <a16:creationId xmlns:a16="http://schemas.microsoft.com/office/drawing/2014/main" id="{47C10FD9-8C3C-49C5-B0C8-34151152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5" y="2042688"/>
            <a:ext cx="1706241" cy="18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iends gone cllipart に対する画像結果">
            <a:extLst>
              <a:ext uri="{FF2B5EF4-FFF2-40B4-BE49-F238E27FC236}">
                <a16:creationId xmlns:a16="http://schemas.microsoft.com/office/drawing/2014/main" id="{DCDCFE44-145C-457C-AD5A-E3AB7A67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" y="2220062"/>
            <a:ext cx="3906141" cy="39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43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visited the French chateau until 3pm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visit chateau に対する画像結果">
            <a:extLst>
              <a:ext uri="{FF2B5EF4-FFF2-40B4-BE49-F238E27FC236}">
                <a16:creationId xmlns:a16="http://schemas.microsoft.com/office/drawing/2014/main" id="{86F08A9A-81CE-44D6-8DF6-97126EFC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195512"/>
            <a:ext cx="41148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7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chalet  に対する画像結果">
            <a:extLst>
              <a:ext uri="{FF2B5EF4-FFF2-40B4-BE49-F238E27FC236}">
                <a16:creationId xmlns:a16="http://schemas.microsoft.com/office/drawing/2014/main" id="{7BF92FEE-8B4A-45E4-9F2D-4017C3A9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" y="2563672"/>
            <a:ext cx="3056228" cy="2032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5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49" y="419100"/>
            <a:ext cx="1185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visited the French chateau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until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3pm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When?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visit chateau に対する画像結果">
            <a:extLst>
              <a:ext uri="{FF2B5EF4-FFF2-40B4-BE49-F238E27FC236}">
                <a16:creationId xmlns:a16="http://schemas.microsoft.com/office/drawing/2014/main" id="{86F08A9A-81CE-44D6-8DF6-97126EFC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195512"/>
            <a:ext cx="41148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29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cat was creeping along the fence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cat creep fence に対する画像結果">
            <a:extLst>
              <a:ext uri="{FF2B5EF4-FFF2-40B4-BE49-F238E27FC236}">
                <a16:creationId xmlns:a16="http://schemas.microsoft.com/office/drawing/2014/main" id="{A2F6CCFF-B524-4E0E-97C1-49D72847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7" y="1947863"/>
            <a:ext cx="4923343" cy="326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28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cat was creeping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along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fence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cat creep fence に対する画像結果">
            <a:extLst>
              <a:ext uri="{FF2B5EF4-FFF2-40B4-BE49-F238E27FC236}">
                <a16:creationId xmlns:a16="http://schemas.microsoft.com/office/drawing/2014/main" id="{A2F6CCFF-B524-4E0E-97C1-49D72847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7" y="1947863"/>
            <a:ext cx="4923343" cy="326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58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family were eating at the table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family table に対する画像結果">
            <a:extLst>
              <a:ext uri="{FF2B5EF4-FFF2-40B4-BE49-F238E27FC236}">
                <a16:creationId xmlns:a16="http://schemas.microsoft.com/office/drawing/2014/main" id="{CEB2FD22-3851-402E-89C6-C6506163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5" y="2359948"/>
            <a:ext cx="4598112" cy="304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09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family were eating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table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family table に対する画像結果">
            <a:extLst>
              <a:ext uri="{FF2B5EF4-FFF2-40B4-BE49-F238E27FC236}">
                <a16:creationId xmlns:a16="http://schemas.microsoft.com/office/drawing/2014/main" id="{CEB2FD22-3851-402E-89C6-C6506163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5" y="2359948"/>
            <a:ext cx="4598112" cy="304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9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finished their homework in silence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homework clipart に対する画像結果">
            <a:extLst>
              <a:ext uri="{FF2B5EF4-FFF2-40B4-BE49-F238E27FC236}">
                <a16:creationId xmlns:a16="http://schemas.microsoft.com/office/drawing/2014/main" id="{63FD2896-154F-400C-8371-E4F51280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5" y="2786227"/>
            <a:ext cx="3724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5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finished their homework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silence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homework clipart に対する画像結果">
            <a:extLst>
              <a:ext uri="{FF2B5EF4-FFF2-40B4-BE49-F238E27FC236}">
                <a16:creationId xmlns:a16="http://schemas.microsoft.com/office/drawing/2014/main" id="{63FD2896-154F-400C-8371-E4F51280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5" y="2786227"/>
            <a:ext cx="3724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59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greeted her relations with a big hug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hug relations に対する画像結果">
            <a:extLst>
              <a:ext uri="{FF2B5EF4-FFF2-40B4-BE49-F238E27FC236}">
                <a16:creationId xmlns:a16="http://schemas.microsoft.com/office/drawing/2014/main" id="{6F562611-88C7-491F-87F4-8F8C2D31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9" y="2626766"/>
            <a:ext cx="451485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03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greeted her relations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big hug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hug relations に対する画像結果">
            <a:extLst>
              <a:ext uri="{FF2B5EF4-FFF2-40B4-BE49-F238E27FC236}">
                <a16:creationId xmlns:a16="http://schemas.microsoft.com/office/drawing/2014/main" id="{6F562611-88C7-491F-87F4-8F8C2D31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9" y="2626766"/>
            <a:ext cx="451485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2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scruffy brown dog barked for a long time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scruffy brown dog に対する画像結果">
            <a:extLst>
              <a:ext uri="{FF2B5EF4-FFF2-40B4-BE49-F238E27FC236}">
                <a16:creationId xmlns:a16="http://schemas.microsoft.com/office/drawing/2014/main" id="{643B9995-37C2-4694-8981-5141FA65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67" y="2050011"/>
            <a:ext cx="2657475" cy="35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</p:txBody>
      </p:sp>
      <p:pic>
        <p:nvPicPr>
          <p:cNvPr id="3" name="Picture 8" descr="chevron に対する画像結果">
            <a:extLst>
              <a:ext uri="{FF2B5EF4-FFF2-40B4-BE49-F238E27FC236}">
                <a16:creationId xmlns:a16="http://schemas.microsoft.com/office/drawing/2014/main" id="{715B7D7B-C314-487E-807D-B0043FC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8" y="3585412"/>
            <a:ext cx="1496722" cy="224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22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scruffy brown dog barked 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long time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When?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scruffy brown dog に対する画像結果">
            <a:extLst>
              <a:ext uri="{FF2B5EF4-FFF2-40B4-BE49-F238E27FC236}">
                <a16:creationId xmlns:a16="http://schemas.microsoft.com/office/drawing/2014/main" id="{643B9995-37C2-4694-8981-5141FA65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67" y="2050011"/>
            <a:ext cx="2657475" cy="35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07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hedgehog built its nest among the leaves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hedgehog nest leaves に対する画像結果">
            <a:extLst>
              <a:ext uri="{FF2B5EF4-FFF2-40B4-BE49-F238E27FC236}">
                <a16:creationId xmlns:a16="http://schemas.microsoft.com/office/drawing/2014/main" id="{D534768A-29F5-4241-8ACF-F8EAB8C9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32" y="2700174"/>
            <a:ext cx="34004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27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hedgehog built its nest 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among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leaves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Where?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hedgehog nest leaves に対する画像結果">
            <a:extLst>
              <a:ext uri="{FF2B5EF4-FFF2-40B4-BE49-F238E27FC236}">
                <a16:creationId xmlns:a16="http://schemas.microsoft.com/office/drawing/2014/main" id="{D534768A-29F5-4241-8ACF-F8EAB8C9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32" y="2700174"/>
            <a:ext cx="34004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27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do the parachute jump after breakfast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parachute jump に対する画像結果">
            <a:extLst>
              <a:ext uri="{FF2B5EF4-FFF2-40B4-BE49-F238E27FC236}">
                <a16:creationId xmlns:a16="http://schemas.microsoft.com/office/drawing/2014/main" id="{31267F7F-26D2-4BB4-BFDC-BD303F54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7" y="2576020"/>
            <a:ext cx="452437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68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" y="4191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do the parachute jump 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breakfast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/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When?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parachute jump に対する画像結果">
            <a:extLst>
              <a:ext uri="{FF2B5EF4-FFF2-40B4-BE49-F238E27FC236}">
                <a16:creationId xmlns:a16="http://schemas.microsoft.com/office/drawing/2014/main" id="{31267F7F-26D2-4BB4-BFDC-BD303F54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7" y="2576020"/>
            <a:ext cx="452437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3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71450" y="41910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Milly and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Zeena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built a sandcastle 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 the beach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sandcastle に対する画像結果">
            <a:extLst>
              <a:ext uri="{FF2B5EF4-FFF2-40B4-BE49-F238E27FC236}">
                <a16:creationId xmlns:a16="http://schemas.microsoft.com/office/drawing/2014/main" id="{EB212A4F-1CDA-440D-A4AB-13CB33E5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2847318"/>
            <a:ext cx="34099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60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57A52D-9A4F-48D8-817B-89852782863A}"/>
              </a:ext>
            </a:extLst>
          </p:cNvPr>
          <p:cNvSpPr txBox="1"/>
          <p:nvPr/>
        </p:nvSpPr>
        <p:spPr>
          <a:xfrm>
            <a:off x="1200150" y="538994"/>
            <a:ext cx="979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Milly and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Zeena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built a sandcastle </a:t>
            </a:r>
          </a:p>
          <a:p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beach</a:t>
            </a:r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Where?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sandcastle に対する画像結果">
            <a:extLst>
              <a:ext uri="{FF2B5EF4-FFF2-40B4-BE49-F238E27FC236}">
                <a16:creationId xmlns:a16="http://schemas.microsoft.com/office/drawing/2014/main" id="{EB212A4F-1CDA-440D-A4AB-13CB33E5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2847318"/>
            <a:ext cx="34099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65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</p:txBody>
      </p:sp>
      <p:pic>
        <p:nvPicPr>
          <p:cNvPr id="3" name="Picture 6" descr="chiffon textile に対する画像結果">
            <a:extLst>
              <a:ext uri="{FF2B5EF4-FFF2-40B4-BE49-F238E27FC236}">
                <a16:creationId xmlns:a16="http://schemas.microsoft.com/office/drawing/2014/main" id="{60D2C5FD-E626-44C7-9C0E-6F91240B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" y="3953818"/>
            <a:ext cx="3142827" cy="209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9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machine working に対する画像結果">
            <a:extLst>
              <a:ext uri="{FF2B5EF4-FFF2-40B4-BE49-F238E27FC236}">
                <a16:creationId xmlns:a16="http://schemas.microsoft.com/office/drawing/2014/main" id="{ACA97A05-1ACD-4ADE-8F70-D6F6517E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" y="4692481"/>
            <a:ext cx="2638423" cy="209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5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chef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chevron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chiffon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machine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parachute</a:t>
            </a:r>
          </a:p>
        </p:txBody>
      </p:sp>
      <p:pic>
        <p:nvPicPr>
          <p:cNvPr id="3" name="Picture 4" descr="parachute に対する画像結果">
            <a:extLst>
              <a:ext uri="{FF2B5EF4-FFF2-40B4-BE49-F238E27FC236}">
                <a16:creationId xmlns:a16="http://schemas.microsoft.com/office/drawing/2014/main" id="{79DE41DA-6DC9-4A99-AFE2-2C66C276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50" y="168166"/>
            <a:ext cx="2346820" cy="183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1006</Words>
  <Application>Microsoft Office PowerPoint</Application>
  <PresentationFormat>ワイド画面</PresentationFormat>
  <Paragraphs>411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3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24</cp:revision>
  <dcterms:created xsi:type="dcterms:W3CDTF">2020-09-21T09:21:49Z</dcterms:created>
  <dcterms:modified xsi:type="dcterms:W3CDTF">2022-04-17T05:43:43Z</dcterms:modified>
</cp:coreProperties>
</file>