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99" r:id="rId2"/>
    <p:sldId id="266" r:id="rId3"/>
    <p:sldId id="1255" r:id="rId4"/>
    <p:sldId id="1325" r:id="rId5"/>
    <p:sldId id="1324" r:id="rId6"/>
    <p:sldId id="1323" r:id="rId7"/>
    <p:sldId id="1322" r:id="rId8"/>
    <p:sldId id="1321" r:id="rId9"/>
    <p:sldId id="1320" r:id="rId10"/>
    <p:sldId id="1319" r:id="rId11"/>
    <p:sldId id="1318" r:id="rId12"/>
    <p:sldId id="1317" r:id="rId13"/>
    <p:sldId id="785" r:id="rId14"/>
    <p:sldId id="1219" r:id="rId15"/>
    <p:sldId id="1334" r:id="rId16"/>
    <p:sldId id="1335" r:id="rId17"/>
    <p:sldId id="1336" r:id="rId18"/>
    <p:sldId id="1337" r:id="rId19"/>
    <p:sldId id="1191" r:id="rId20"/>
    <p:sldId id="1338" r:id="rId21"/>
    <p:sldId id="1339" r:id="rId22"/>
    <p:sldId id="1340" r:id="rId23"/>
    <p:sldId id="1341" r:id="rId24"/>
    <p:sldId id="1342" r:id="rId25"/>
    <p:sldId id="1343" r:id="rId26"/>
    <p:sldId id="1344" r:id="rId27"/>
    <p:sldId id="1346" r:id="rId28"/>
    <p:sldId id="1347" r:id="rId29"/>
    <p:sldId id="820" r:id="rId30"/>
    <p:sldId id="1345" r:id="rId31"/>
    <p:sldId id="1348" r:id="rId32"/>
    <p:sldId id="1349" r:id="rId33"/>
    <p:sldId id="1350" r:id="rId34"/>
    <p:sldId id="1351" r:id="rId35"/>
    <p:sldId id="1352" r:id="rId36"/>
    <p:sldId id="286" r:id="rId37"/>
    <p:sldId id="283" r:id="rId38"/>
    <p:sldId id="1355" r:id="rId39"/>
    <p:sldId id="1354" r:id="rId40"/>
    <p:sldId id="402" r:id="rId41"/>
    <p:sldId id="652" r:id="rId42"/>
    <p:sldId id="297" r:id="rId43"/>
    <p:sldId id="1353" r:id="rId44"/>
    <p:sldId id="1264" r:id="rId45"/>
    <p:sldId id="1333" r:id="rId46"/>
    <p:sldId id="1332" r:id="rId47"/>
    <p:sldId id="1331" r:id="rId48"/>
    <p:sldId id="1330" r:id="rId49"/>
    <p:sldId id="1329" r:id="rId50"/>
    <p:sldId id="1328" r:id="rId51"/>
    <p:sldId id="1327" r:id="rId52"/>
    <p:sldId id="1326" r:id="rId53"/>
    <p:sldId id="1049" r:id="rId54"/>
    <p:sldId id="321" r:id="rId55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4" cy="502596"/>
          </a:xfrm>
          <a:prstGeom prst="rect">
            <a:avLst/>
          </a:prstGeom>
        </p:spPr>
        <p:txBody>
          <a:bodyPr vert="horz" lIns="96571" tIns="48285" rIns="96571" bIns="4828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4" cy="502596"/>
          </a:xfrm>
          <a:prstGeom prst="rect">
            <a:avLst/>
          </a:prstGeom>
        </p:spPr>
        <p:txBody>
          <a:bodyPr vert="horz" lIns="96571" tIns="48285" rIns="96571" bIns="48285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1" tIns="48285" rIns="96571" bIns="482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4"/>
            <a:ext cx="5509260" cy="3944243"/>
          </a:xfrm>
          <a:prstGeom prst="rect">
            <a:avLst/>
          </a:prstGeom>
        </p:spPr>
        <p:txBody>
          <a:bodyPr vert="horz" lIns="96571" tIns="48285" rIns="96571" bIns="4828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2"/>
            <a:ext cx="2984184" cy="502595"/>
          </a:xfrm>
          <a:prstGeom prst="rect">
            <a:avLst/>
          </a:prstGeom>
        </p:spPr>
        <p:txBody>
          <a:bodyPr vert="horz" lIns="96571" tIns="48285" rIns="96571" bIns="4828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2"/>
            <a:ext cx="2984184" cy="502595"/>
          </a:xfrm>
          <a:prstGeom prst="rect">
            <a:avLst/>
          </a:prstGeom>
        </p:spPr>
        <p:txBody>
          <a:bodyPr vert="horz" lIns="96571" tIns="48285" rIns="96571" bIns="48285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2-35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sweet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field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piece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chief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thief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belie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sweet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field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piece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chief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thief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belie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library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sweet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field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piece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chief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thief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belie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library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computer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9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Comparatives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Superlative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Think of a more interesting word to replace each of the underlined words, and write it on the line.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201386" y="2204705"/>
            <a:ext cx="11789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dress.	 	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dinosaur gave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loud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roar.	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morning.	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caught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fish.	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2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Think of a more interesting word to replace each of the underlined words, and write it on the line.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201386" y="2204705"/>
            <a:ext cx="11789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dress.	 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rosy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scarlet</a:t>
            </a:r>
          </a:p>
          <a:p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dinosaur gave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loud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roar.	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morning.	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caught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fish.	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Think of a more interesting word to replace each of the underlined words, and write it on the line.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201386" y="2204705"/>
            <a:ext cx="11789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dress.	 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rosy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scarlet</a:t>
            </a:r>
          </a:p>
          <a:p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dinosaur gave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loud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roar.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noisy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morning.	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caught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fish.	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9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Think of a more interesting word to replace each of the underlined words, and write it on the line.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201386" y="2204705"/>
            <a:ext cx="11789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dress.	 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rosy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scarlet</a:t>
            </a:r>
          </a:p>
          <a:p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dinosaur gave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loud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roar.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noisy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morning.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hilly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freezing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caught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fish.	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6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67B17-108B-4E43-B823-EE56580A5701}"/>
              </a:ext>
            </a:extLst>
          </p:cNvPr>
          <p:cNvSpPr txBox="1"/>
          <p:nvPr/>
        </p:nvSpPr>
        <p:spPr>
          <a:xfrm>
            <a:off x="413658" y="332830"/>
            <a:ext cx="11576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Think of a more interesting word to replace each of the underlined words, and write it on the line.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AD9F54-8482-4D34-AF41-A5F32CEA6EAE}"/>
              </a:ext>
            </a:extLst>
          </p:cNvPr>
          <p:cNvSpPr txBox="1"/>
          <p:nvPr/>
        </p:nvSpPr>
        <p:spPr>
          <a:xfrm>
            <a:off x="201386" y="2204705"/>
            <a:ext cx="11789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dress.	 	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rosy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scarlet</a:t>
            </a:r>
          </a:p>
          <a:p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dinosaur gave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loud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roar.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noisy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It was a </a:t>
            </a:r>
            <a:r>
              <a:rPr kumimoji="1"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morning.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hilly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freezing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caught a </a:t>
            </a:r>
            <a:r>
              <a:rPr lang="en-US" altLang="ja-JP" sz="36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fish.	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little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0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172782" y="2888496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 in Speech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0890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34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11A8EA-0518-467D-87F1-B959D073EEE9}"/>
              </a:ext>
            </a:extLst>
          </p:cNvPr>
          <p:cNvSpPr txBox="1"/>
          <p:nvPr/>
        </p:nvSpPr>
        <p:spPr>
          <a:xfrm>
            <a:off x="185058" y="707571"/>
            <a:ext cx="11527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when shall we bring the sandwiches cakes milk and lemonade for the party asked jenny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55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11A8EA-0518-467D-87F1-B959D073EEE9}"/>
              </a:ext>
            </a:extLst>
          </p:cNvPr>
          <p:cNvSpPr txBox="1"/>
          <p:nvPr/>
        </p:nvSpPr>
        <p:spPr>
          <a:xfrm>
            <a:off x="185058" y="707571"/>
            <a:ext cx="11527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when shall we bring the sandwiches cakes milk and lemonade for the party asked jenny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500D31-5DD8-4B36-9D6A-083C877427FA}"/>
              </a:ext>
            </a:extLst>
          </p:cNvPr>
          <p:cNvSpPr txBox="1"/>
          <p:nvPr/>
        </p:nvSpPr>
        <p:spPr>
          <a:xfrm>
            <a:off x="3842657" y="4134777"/>
            <a:ext cx="11059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capital letters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pair of speech marks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commas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question mark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full stop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8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11A8EA-0518-467D-87F1-B959D073EEE9}"/>
              </a:ext>
            </a:extLst>
          </p:cNvPr>
          <p:cNvSpPr txBox="1"/>
          <p:nvPr/>
        </p:nvSpPr>
        <p:spPr>
          <a:xfrm>
            <a:off x="185058" y="707571"/>
            <a:ext cx="11527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hen shall we bring the sandwiches cakes milk and lemonade for the party asked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enny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500D31-5DD8-4B36-9D6A-083C877427FA}"/>
              </a:ext>
            </a:extLst>
          </p:cNvPr>
          <p:cNvSpPr txBox="1"/>
          <p:nvPr/>
        </p:nvSpPr>
        <p:spPr>
          <a:xfrm>
            <a:off x="3842657" y="4134777"/>
            <a:ext cx="11059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capital letters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pair of speech marks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commas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question mark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full stop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99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11A8EA-0518-467D-87F1-B959D073EEE9}"/>
              </a:ext>
            </a:extLst>
          </p:cNvPr>
          <p:cNvSpPr txBox="1"/>
          <p:nvPr/>
        </p:nvSpPr>
        <p:spPr>
          <a:xfrm>
            <a:off x="185058" y="707571"/>
            <a:ext cx="12006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“W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hen shall we bring the sandwiches cakes milk and lemonade for the party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asked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enny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500D31-5DD8-4B36-9D6A-083C877427FA}"/>
              </a:ext>
            </a:extLst>
          </p:cNvPr>
          <p:cNvSpPr txBox="1"/>
          <p:nvPr/>
        </p:nvSpPr>
        <p:spPr>
          <a:xfrm>
            <a:off x="3842657" y="4134777"/>
            <a:ext cx="11059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capital letters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pair of speech marks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commas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question mark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full stop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58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11A8EA-0518-467D-87F1-B959D073EEE9}"/>
              </a:ext>
            </a:extLst>
          </p:cNvPr>
          <p:cNvSpPr txBox="1"/>
          <p:nvPr/>
        </p:nvSpPr>
        <p:spPr>
          <a:xfrm>
            <a:off x="185058" y="707571"/>
            <a:ext cx="12006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“W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hen shall we bring the sandwiches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cakes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milk and lemonade for the party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asked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enny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500D31-5DD8-4B36-9D6A-083C877427FA}"/>
              </a:ext>
            </a:extLst>
          </p:cNvPr>
          <p:cNvSpPr txBox="1"/>
          <p:nvPr/>
        </p:nvSpPr>
        <p:spPr>
          <a:xfrm>
            <a:off x="3842657" y="4134777"/>
            <a:ext cx="11059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capital letters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pair of speech marks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commas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question mark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full stop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9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11A8EA-0518-467D-87F1-B959D073EEE9}"/>
              </a:ext>
            </a:extLst>
          </p:cNvPr>
          <p:cNvSpPr txBox="1"/>
          <p:nvPr/>
        </p:nvSpPr>
        <p:spPr>
          <a:xfrm>
            <a:off x="0" y="70757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“W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hen shall we bring the sandwiches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cakes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milk and lemonade for the party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asked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enny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500D31-5DD8-4B36-9D6A-083C877427FA}"/>
              </a:ext>
            </a:extLst>
          </p:cNvPr>
          <p:cNvSpPr txBox="1"/>
          <p:nvPr/>
        </p:nvSpPr>
        <p:spPr>
          <a:xfrm>
            <a:off x="3842657" y="4134777"/>
            <a:ext cx="11059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capital letters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pair of speech marks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commas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question mark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full stop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9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11A8EA-0518-467D-87F1-B959D073EEE9}"/>
              </a:ext>
            </a:extLst>
          </p:cNvPr>
          <p:cNvSpPr txBox="1"/>
          <p:nvPr/>
        </p:nvSpPr>
        <p:spPr>
          <a:xfrm>
            <a:off x="0" y="70757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“W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hen shall we bring the sandwiches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cakes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milk and lemonade for the party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?”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asked 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enny</a:t>
            </a:r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500D31-5DD8-4B36-9D6A-083C877427FA}"/>
              </a:ext>
            </a:extLst>
          </p:cNvPr>
          <p:cNvSpPr txBox="1"/>
          <p:nvPr/>
        </p:nvSpPr>
        <p:spPr>
          <a:xfrm>
            <a:off x="3842657" y="4134777"/>
            <a:ext cx="11059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capital letters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pair of speech marks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two commas</a:t>
            </a:r>
          </a:p>
          <a:p>
            <a:r>
              <a:rPr kumimoji="1"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question mark</a:t>
            </a:r>
          </a:p>
          <a:p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 full stop</a:t>
            </a:r>
            <a:endParaRPr kumimoji="1" lang="ja-JP" altLang="en-US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9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A303D6-3924-4322-A244-62D4CA10E3A9}"/>
              </a:ext>
            </a:extLst>
          </p:cNvPr>
          <p:cNvSpPr txBox="1"/>
          <p:nvPr/>
        </p:nvSpPr>
        <p:spPr>
          <a:xfrm>
            <a:off x="707571" y="1928566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“We would love to go on holiday,” replied Mr. Green.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11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A303D6-3924-4322-A244-62D4CA10E3A9}"/>
              </a:ext>
            </a:extLst>
          </p:cNvPr>
          <p:cNvSpPr txBox="1"/>
          <p:nvPr/>
        </p:nvSpPr>
        <p:spPr>
          <a:xfrm>
            <a:off x="707571" y="1928566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“We would love to go on holiday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” replied Mr. Green.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43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 in Speech</a:t>
            </a:r>
            <a:endParaRPr lang="en-US" altLang="ja-JP" sz="54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51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B06B13-2C6E-418C-9E6F-E5FA28131316}"/>
              </a:ext>
            </a:extLst>
          </p:cNvPr>
          <p:cNvSpPr txBox="1"/>
          <p:nvPr/>
        </p:nvSpPr>
        <p:spPr>
          <a:xfrm>
            <a:off x="195943" y="119743"/>
            <a:ext cx="1188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Add the missing commas and speech marks to these sentences.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My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is blue said the little girl.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2. The policewoman put her hand up and said Stop!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3. Hello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Uncle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John.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today?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4. I know the names of all the dinosaurs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said Toby and I’ve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 got a book about them at home.</a:t>
            </a:r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60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B06B13-2C6E-418C-9E6F-E5FA28131316}"/>
              </a:ext>
            </a:extLst>
          </p:cNvPr>
          <p:cNvSpPr txBox="1"/>
          <p:nvPr/>
        </p:nvSpPr>
        <p:spPr>
          <a:xfrm>
            <a:off x="195943" y="119743"/>
            <a:ext cx="1188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Add the missing commas and speech marks to these sentences.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is blue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said the little girl.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2. The policewoman put her hand up and said Stop!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3. Hello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Uncle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John.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today?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4. I know the names of all the dinosaurs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said Toby and I’ve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 got a book about them at home.</a:t>
            </a:r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35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B06B13-2C6E-418C-9E6F-E5FA28131316}"/>
              </a:ext>
            </a:extLst>
          </p:cNvPr>
          <p:cNvSpPr txBox="1"/>
          <p:nvPr/>
        </p:nvSpPr>
        <p:spPr>
          <a:xfrm>
            <a:off x="195943" y="119743"/>
            <a:ext cx="1188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Add the missing commas and speech marks to these sentences.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is blue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said the little girl.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2. The policewoman put her hand up and said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Stop!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3. Hello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Uncle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John.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today?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4. I know the names of all the dinosaurs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said Toby and I’ve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 got a book about them at home.</a:t>
            </a:r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81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B06B13-2C6E-418C-9E6F-E5FA28131316}"/>
              </a:ext>
            </a:extLst>
          </p:cNvPr>
          <p:cNvSpPr txBox="1"/>
          <p:nvPr/>
        </p:nvSpPr>
        <p:spPr>
          <a:xfrm>
            <a:off x="195943" y="119743"/>
            <a:ext cx="1188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Add the missing commas and speech marks to these sentences.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is blue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said the little girl.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2. The policewoman put her hand up and said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Stop!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Hello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Uncle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John.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today?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4. I know the names of all the dinosaurs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said Toby and I’ve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 got a book about them at home.</a:t>
            </a:r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22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B06B13-2C6E-418C-9E6F-E5FA28131316}"/>
              </a:ext>
            </a:extLst>
          </p:cNvPr>
          <p:cNvSpPr txBox="1"/>
          <p:nvPr/>
        </p:nvSpPr>
        <p:spPr>
          <a:xfrm>
            <a:off x="0" y="119743"/>
            <a:ext cx="1243148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Add the missing commas and speech marks to these sentences.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is blue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said the little girl.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2. The policewoman put her hand up and said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Stop!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Hello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Uncle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John.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ja-JP" alt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today?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I know the names of all the dinosaurs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said Toby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“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and I’ve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  got a book about them at home.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endParaRPr kumimoji="1" lang="en-US" altLang="ja-JP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35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AA528C-3B4B-46E4-B602-2ADC78ED17BB}"/>
              </a:ext>
            </a:extLst>
          </p:cNvPr>
          <p:cNvSpPr txBox="1"/>
          <p:nvPr/>
        </p:nvSpPr>
        <p:spPr>
          <a:xfrm>
            <a:off x="43542" y="772886"/>
            <a:ext cx="118001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Hello Bee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!”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called Inky.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Hello Inky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replied Bee, waving her antenna and flying over to her friend.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Did you have a good time at the amusement part yesterday?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asked Inky.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Oh yes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sighed Bee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It was brilliant.  I went on all the rides and we stayed all day.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Did everyone from the hive go?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”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wondered Inky.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Yes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said Bee and then she paused.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Everyone who wanted to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she corrected herself. 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44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Tricky Plurals (and more)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child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children         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woman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women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mouse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mice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87143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library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computer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English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language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continent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world	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0CF31C1-C0E7-4E25-B340-D5FD4D9E8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11" y="913888"/>
            <a:ext cx="791875" cy="118190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28C8515-488E-46B6-9C8A-36E121482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883" y="1640913"/>
            <a:ext cx="1624353" cy="13878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4917703-BE7C-49D0-A9D4-5DB834860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464" y="3619705"/>
            <a:ext cx="2216073" cy="1181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553" y="2437800"/>
            <a:ext cx="877652" cy="11819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72C05E-10A9-4191-BA70-B2A5AADCA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940" y="4919605"/>
            <a:ext cx="2216073" cy="188398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140C59-F89E-4E68-92F0-D79E6CA387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8725" y="5551714"/>
            <a:ext cx="2306097" cy="130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0A8C29A-1E5B-4D24-B6BD-1A425F14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92" y="1395571"/>
            <a:ext cx="6091708" cy="40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92629" y="2173461"/>
            <a:ext cx="452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seash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ore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A8C29A-1E5B-4D24-B6BD-1A425F14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92" y="1395571"/>
            <a:ext cx="6091708" cy="40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4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92629" y="2173461"/>
            <a:ext cx="4520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seash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ore</a:t>
            </a:r>
            <a:endParaRPr kumimoji="1" lang="en-US" altLang="ja-JP" sz="5400" b="1" dirty="0">
              <a:solidFill>
                <a:srgbClr val="FF0000"/>
              </a:solidFill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/or/ </a:t>
            </a:r>
            <a:endParaRPr kumimoji="1" lang="ja-JP" altLang="en-US" sz="48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A8C29A-1E5B-4D24-B6BD-1A425F14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92" y="1395571"/>
            <a:ext cx="6091708" cy="40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4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sweet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02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19065" y="32096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seash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-22272" y="4223023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3659951" y="2270240"/>
            <a:ext cx="23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-109308" y="2248423"/>
            <a:ext cx="239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1286339" y="2246428"/>
            <a:ext cx="27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9022377" y="582067"/>
            <a:ext cx="2620232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swung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spring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more </a:t>
            </a:r>
          </a:p>
          <a:p>
            <a:pPr algn="ctr"/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wore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store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snore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before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seashore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English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language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2379838" y="45516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6096000" y="48667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114427" y="4274050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bef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C604DA3-DCDC-4243-909B-44C7097CBF79}"/>
              </a:ext>
            </a:extLst>
          </p:cNvPr>
          <p:cNvSpPr txBox="1"/>
          <p:nvPr/>
        </p:nvSpPr>
        <p:spPr>
          <a:xfrm>
            <a:off x="4388969" y="52866"/>
            <a:ext cx="238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85FA2F-4001-4BA8-B564-22F5D4047B3E}"/>
              </a:ext>
            </a:extLst>
          </p:cNvPr>
          <p:cNvSpPr txBox="1"/>
          <p:nvPr/>
        </p:nvSpPr>
        <p:spPr>
          <a:xfrm>
            <a:off x="5516427" y="2248423"/>
            <a:ext cx="356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neighb</a:t>
            </a:r>
            <a:r>
              <a:rPr lang="en-US" altLang="ja-JP" sz="3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4198206" y="4237944"/>
            <a:ext cx="238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5515137-95F9-4CF8-95E1-636773484DB6}"/>
              </a:ext>
            </a:extLst>
          </p:cNvPr>
          <p:cNvSpPr txBox="1"/>
          <p:nvPr/>
        </p:nvSpPr>
        <p:spPr>
          <a:xfrm>
            <a:off x="5696868" y="4237944"/>
            <a:ext cx="367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47FD5F-D0A5-4BB7-807F-F6AAD453E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5" y="4869354"/>
            <a:ext cx="2167132" cy="16195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02575F9-EAD1-4C3A-9836-D6711B54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33" y="613638"/>
            <a:ext cx="2163414" cy="144907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C947339-12DB-47D8-B61B-5CC01258B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476" y="4869354"/>
            <a:ext cx="1689777" cy="16129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7B482C-FB65-48E7-92AE-D962DCA97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485" y="570718"/>
            <a:ext cx="954867" cy="144250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B4BD833-CB4B-4B5D-861F-21DE79FBF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174" y="2897569"/>
            <a:ext cx="1249969" cy="14143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447CEB9-CEE8-48B3-A5F1-E0958133B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4132" y="4739075"/>
            <a:ext cx="1271365" cy="188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1943DFC-DDB3-4097-A568-BA7E5F38B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6763" y="706547"/>
            <a:ext cx="1665720" cy="136248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C90146-6D86-4566-9388-6D8DCED76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250" y="549756"/>
            <a:ext cx="1269071" cy="164204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E95A0FD-C3A1-4F91-906B-A4A05597DE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455" y="2869915"/>
            <a:ext cx="1796815" cy="119347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C358075-2572-4E47-9A93-14A1C720FD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1169" y="2814734"/>
            <a:ext cx="1336129" cy="15262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345CD32-6BAA-4A0F-A4D1-74647302D2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2023" y="2814734"/>
            <a:ext cx="1608186" cy="153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F3D847A-97C5-4AA5-A10F-8225E87323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809" y="4870099"/>
            <a:ext cx="1795673" cy="155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DB4E3F-D3F2-428D-AEB8-9419B58046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01417" y="376225"/>
            <a:ext cx="1501268" cy="163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194F9D-69AD-42DC-B241-9557C849F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728787"/>
            <a:ext cx="28575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38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	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4D7582-D329-4204-9C46-5E0F1EE4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62" y="2060190"/>
            <a:ext cx="3055938" cy="34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58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0EEEE0-F83F-4A05-B956-C8B292B75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1413151"/>
            <a:ext cx="3175000" cy="46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2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79F54E-2924-4D27-A486-33869A5E0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992" y="2003107"/>
            <a:ext cx="4955858" cy="40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47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	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3ADE0D-B463-4418-9ACA-0FECD992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89" y="2113237"/>
            <a:ext cx="4420621" cy="42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2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	6. ash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0A7870-6BC7-4408-8427-ADFCF132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343" y="2736607"/>
            <a:ext cx="5167313" cy="346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29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sweet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field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19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	6. ash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I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gloves for the nature trail.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5838B2-23AA-4327-8BB3-25DC8F615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3390180"/>
            <a:ext cx="4417966" cy="331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C0D97D9-7BC5-4CF7-B154-BAF66381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307" y="4161705"/>
            <a:ext cx="2873693" cy="215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0378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	6. ash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I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gloves for the nature trail.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He washed his hands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bef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supper.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E5DDE4-7608-4759-8721-3C5FBE46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447" y="4036695"/>
            <a:ext cx="44291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963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		6. ash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I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gloves for the nature trail.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He washed his hands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bef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supper.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Our </a:t>
            </a:r>
            <a:r>
              <a:rPr lang="en-US" altLang="ja-JP" sz="4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neighbour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used to live by the seash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DA5D9E-622B-4A0D-8966-4327E7D7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190" y="3234197"/>
            <a:ext cx="3509010" cy="233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435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5357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sweet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field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piece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sweet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field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piece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chief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endParaRPr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6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sweet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field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piece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chief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thief</a:t>
            </a:r>
          </a:p>
        </p:txBody>
      </p:sp>
    </p:spTree>
    <p:extLst>
      <p:ext uri="{BB962C8B-B14F-4D97-AF65-F5344CB8AC3E}">
        <p14:creationId xmlns:p14="http://schemas.microsoft.com/office/powerpoint/2010/main" val="157877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56021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quilt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sweet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field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piece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chief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410199" y="711463"/>
            <a:ext cx="7325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thief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shield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1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1658</Words>
  <Application>Microsoft Office PowerPoint</Application>
  <PresentationFormat>ワイド画面</PresentationFormat>
  <Paragraphs>302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3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433</cp:revision>
  <cp:lastPrinted>2023-02-25T13:45:43Z</cp:lastPrinted>
  <dcterms:created xsi:type="dcterms:W3CDTF">2020-09-05T23:58:43Z</dcterms:created>
  <dcterms:modified xsi:type="dcterms:W3CDTF">2023-02-25T13:46:01Z</dcterms:modified>
</cp:coreProperties>
</file>