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73" r:id="rId3"/>
    <p:sldId id="1771" r:id="rId4"/>
    <p:sldId id="1803" r:id="rId5"/>
    <p:sldId id="1802" r:id="rId6"/>
    <p:sldId id="1801" r:id="rId7"/>
    <p:sldId id="1800" r:id="rId8"/>
    <p:sldId id="1799" r:id="rId9"/>
    <p:sldId id="1798" r:id="rId10"/>
    <p:sldId id="1797" r:id="rId11"/>
    <p:sldId id="1796" r:id="rId12"/>
    <p:sldId id="1795" r:id="rId13"/>
    <p:sldId id="258" r:id="rId14"/>
    <p:sldId id="1804" r:id="rId15"/>
    <p:sldId id="1849" r:id="rId16"/>
    <p:sldId id="1850" r:id="rId17"/>
    <p:sldId id="1855" r:id="rId18"/>
    <p:sldId id="1854" r:id="rId19"/>
    <p:sldId id="1853" r:id="rId20"/>
    <p:sldId id="1852" r:id="rId21"/>
    <p:sldId id="1851" r:id="rId22"/>
    <p:sldId id="709" r:id="rId23"/>
    <p:sldId id="1825" r:id="rId24"/>
    <p:sldId id="1826" r:id="rId25"/>
    <p:sldId id="1827" r:id="rId26"/>
    <p:sldId id="1828" r:id="rId27"/>
    <p:sldId id="1829" r:id="rId28"/>
    <p:sldId id="1830" r:id="rId29"/>
    <p:sldId id="1831" r:id="rId30"/>
    <p:sldId id="1832" r:id="rId31"/>
    <p:sldId id="1840" r:id="rId32"/>
    <p:sldId id="1836" r:id="rId33"/>
    <p:sldId id="1839" r:id="rId34"/>
    <p:sldId id="1838" r:id="rId35"/>
    <p:sldId id="1837" r:id="rId36"/>
    <p:sldId id="1835" r:id="rId37"/>
    <p:sldId id="1834" r:id="rId38"/>
    <p:sldId id="423" r:id="rId39"/>
    <p:sldId id="952" r:id="rId40"/>
    <p:sldId id="951" r:id="rId41"/>
    <p:sldId id="953" r:id="rId42"/>
    <p:sldId id="954" r:id="rId43"/>
    <p:sldId id="1786" r:id="rId44"/>
    <p:sldId id="956" r:id="rId45"/>
    <p:sldId id="957" r:id="rId46"/>
    <p:sldId id="958" r:id="rId47"/>
    <p:sldId id="959" r:id="rId48"/>
    <p:sldId id="960" r:id="rId49"/>
    <p:sldId id="961" r:id="rId50"/>
    <p:sldId id="1767" r:id="rId51"/>
    <p:sldId id="1866" r:id="rId52"/>
    <p:sldId id="1867" r:id="rId53"/>
    <p:sldId id="1856" r:id="rId54"/>
    <p:sldId id="1857" r:id="rId55"/>
    <p:sldId id="349" r:id="rId56"/>
    <p:sldId id="260" r:id="rId57"/>
    <p:sldId id="1841" r:id="rId58"/>
    <p:sldId id="1865" r:id="rId59"/>
    <p:sldId id="1864" r:id="rId60"/>
    <p:sldId id="1863" r:id="rId61"/>
    <p:sldId id="1862" r:id="rId62"/>
    <p:sldId id="1861" r:id="rId63"/>
    <p:sldId id="1860" r:id="rId64"/>
    <p:sldId id="1859" r:id="rId65"/>
    <p:sldId id="1858" r:id="rId66"/>
    <p:sldId id="332" r:id="rId67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outlineViewPr>
    <p:cViewPr>
      <p:scale>
        <a:sx n="33" d="100"/>
        <a:sy n="33" d="100"/>
      </p:scale>
      <p:origin x="0" y="-41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0" tIns="48290" rIns="96580" bIns="4829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0" tIns="48290" rIns="96580" bIns="48290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0" tIns="48290" rIns="96580" bIns="482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0" tIns="48290" rIns="96580" bIns="482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2"/>
            <a:ext cx="2984183" cy="502595"/>
          </a:xfrm>
          <a:prstGeom prst="rect">
            <a:avLst/>
          </a:prstGeom>
        </p:spPr>
        <p:txBody>
          <a:bodyPr vert="horz" lIns="96580" tIns="48290" rIns="96580" bIns="4829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2"/>
            <a:ext cx="2984183" cy="502595"/>
          </a:xfrm>
          <a:prstGeom prst="rect">
            <a:avLst/>
          </a:prstGeom>
        </p:spPr>
        <p:txBody>
          <a:bodyPr vert="horz" lIns="96580" tIns="48290" rIns="96580" bIns="48290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7300" y="954583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1-35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1320998" y="183680"/>
            <a:ext cx="4237321" cy="487347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next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turn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nurse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6. turkey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7. purple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8. love</a:t>
            </a:r>
          </a:p>
        </p:txBody>
      </p:sp>
    </p:spTree>
    <p:extLst>
      <p:ext uri="{BB962C8B-B14F-4D97-AF65-F5344CB8AC3E}">
        <p14:creationId xmlns:p14="http://schemas.microsoft.com/office/powerpoint/2010/main" val="354297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next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turn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nurse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6. turkey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7. purple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8. love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9. cover</a:t>
            </a:r>
          </a:p>
        </p:txBody>
      </p:sp>
    </p:spTree>
    <p:extLst>
      <p:ext uri="{BB962C8B-B14F-4D97-AF65-F5344CB8AC3E}">
        <p14:creationId xmlns:p14="http://schemas.microsoft.com/office/powerpoint/2010/main" val="85332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next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turn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nurse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6. turkey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7. purple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8. love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9. cover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hamburger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098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7710448" y="711468"/>
            <a:ext cx="5674931" cy="2237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Questions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4828834" cy="5497237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CC16EC-D1EE-4186-882A-DE49B2EDE8F1}"/>
              </a:ext>
            </a:extLst>
          </p:cNvPr>
          <p:cNvSpPr txBox="1"/>
          <p:nvPr/>
        </p:nvSpPr>
        <p:spPr>
          <a:xfrm>
            <a:off x="1706880" y="1168400"/>
            <a:ext cx="946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When is your birthday?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AE5F6-57B0-49AF-9800-220C281A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87" y="3118128"/>
            <a:ext cx="41624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42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CC16EC-D1EE-4186-882A-DE49B2EDE8F1}"/>
              </a:ext>
            </a:extLst>
          </p:cNvPr>
          <p:cNvSpPr txBox="1"/>
          <p:nvPr/>
        </p:nvSpPr>
        <p:spPr>
          <a:xfrm>
            <a:off x="1706880" y="1168400"/>
            <a:ext cx="946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is your birthday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AE5F6-57B0-49AF-9800-220C281A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87" y="3118128"/>
            <a:ext cx="41624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437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4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13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     why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9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34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     why     who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3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     why     who     which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1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     why     who     which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17CC-20FE-47D7-BDDD-46AA11FB1222}"/>
              </a:ext>
            </a:extLst>
          </p:cNvPr>
          <p:cNvSpPr txBox="1"/>
          <p:nvPr/>
        </p:nvSpPr>
        <p:spPr>
          <a:xfrm>
            <a:off x="203200" y="1300976"/>
            <a:ext cx="115620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won the quiz?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time is it?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3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book do you like best?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4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are you going on holiday?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5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do that?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6.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can we play tennis?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029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     why     who     which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17CC-20FE-47D7-BDDD-46AA11FB1222}"/>
              </a:ext>
            </a:extLst>
          </p:cNvPr>
          <p:cNvSpPr txBox="1"/>
          <p:nvPr/>
        </p:nvSpPr>
        <p:spPr>
          <a:xfrm>
            <a:off x="203200" y="1300976"/>
            <a:ext cx="115620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won the quiz?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time is it?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3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book do you like best?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4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are you going on holiday?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5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do that?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6.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can we play tennis?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50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     why     who     which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17CC-20FE-47D7-BDDD-46AA11FB1222}"/>
              </a:ext>
            </a:extLst>
          </p:cNvPr>
          <p:cNvSpPr txBox="1"/>
          <p:nvPr/>
        </p:nvSpPr>
        <p:spPr>
          <a:xfrm>
            <a:off x="203200" y="1300976"/>
            <a:ext cx="115620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won the quiz?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time is it?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3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book do you like best?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4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are you going on holiday?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5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do that?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6.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can we play tennis?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7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     why     who     which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17CC-20FE-47D7-BDDD-46AA11FB1222}"/>
              </a:ext>
            </a:extLst>
          </p:cNvPr>
          <p:cNvSpPr txBox="1"/>
          <p:nvPr/>
        </p:nvSpPr>
        <p:spPr>
          <a:xfrm>
            <a:off x="203200" y="1300976"/>
            <a:ext cx="115620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won the quiz?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time is it?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3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Which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book do you like best?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4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are you going on holiday?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5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do that?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6.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can we play tennis?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2050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     why     who     which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17CC-20FE-47D7-BDDD-46AA11FB1222}"/>
              </a:ext>
            </a:extLst>
          </p:cNvPr>
          <p:cNvSpPr txBox="1"/>
          <p:nvPr/>
        </p:nvSpPr>
        <p:spPr>
          <a:xfrm>
            <a:off x="203200" y="1300976"/>
            <a:ext cx="115620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won the quiz?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time is it?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3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Which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book do you like best?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4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are you going on holiday?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5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do that?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6.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can we play tennis?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5658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     why     who     which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17CC-20FE-47D7-BDDD-46AA11FB1222}"/>
              </a:ext>
            </a:extLst>
          </p:cNvPr>
          <p:cNvSpPr txBox="1"/>
          <p:nvPr/>
        </p:nvSpPr>
        <p:spPr>
          <a:xfrm>
            <a:off x="203200" y="1300976"/>
            <a:ext cx="115620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won the quiz?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time is it?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3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Which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book do you like best?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4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are you going on holiday?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5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do that?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6.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can we play tennis?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892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68E08-D855-4A6D-9826-30913B9FCCAF}"/>
              </a:ext>
            </a:extLst>
          </p:cNvPr>
          <p:cNvSpPr txBox="1"/>
          <p:nvPr/>
        </p:nvSpPr>
        <p:spPr>
          <a:xfrm>
            <a:off x="203200" y="355600"/>
            <a:ext cx="1177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Eras Bold ITC" panose="020B0604020202020204" pitchFamily="34" charset="0"/>
              </a:rPr>
              <a:t>what     where     when     why     who     which</a:t>
            </a:r>
            <a:endParaRPr kumimoji="1" lang="ja-JP" altLang="en-US" sz="4000" dirty="0">
              <a:solidFill>
                <a:srgbClr val="FF0000"/>
              </a:solidFill>
              <a:latin typeface="Eras Bold ITC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17CC-20FE-47D7-BDDD-46AA11FB1222}"/>
              </a:ext>
            </a:extLst>
          </p:cNvPr>
          <p:cNvSpPr txBox="1"/>
          <p:nvPr/>
        </p:nvSpPr>
        <p:spPr>
          <a:xfrm>
            <a:off x="203200" y="1300976"/>
            <a:ext cx="115620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won the quiz?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time is it?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3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Which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book do you like best?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4"/>
            </a:pP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are you going on holiday?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5"/>
            </a:pP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do that?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6.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can we play tennis?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675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241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03484A-FF48-4534-8381-4798EB09633D}"/>
              </a:ext>
            </a:extLst>
          </p:cNvPr>
          <p:cNvSpPr txBox="1"/>
          <p:nvPr/>
        </p:nvSpPr>
        <p:spPr>
          <a:xfrm>
            <a:off x="985520" y="782320"/>
            <a:ext cx="1054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is your favorite animal?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144C07-F342-4E20-98A2-9B912943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47" y="2142850"/>
            <a:ext cx="4700905" cy="47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2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03484A-FF48-4534-8381-4798EB09633D}"/>
              </a:ext>
            </a:extLst>
          </p:cNvPr>
          <p:cNvSpPr txBox="1"/>
          <p:nvPr/>
        </p:nvSpPr>
        <p:spPr>
          <a:xfrm>
            <a:off x="985520" y="782320"/>
            <a:ext cx="1054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is your favorite animal?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3C2620E-030F-4F7A-A548-8DD8D7C07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063" y="2620370"/>
            <a:ext cx="3346994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81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C40E58-ECBA-4C84-8306-293468984D39}"/>
              </a:ext>
            </a:extLst>
          </p:cNvPr>
          <p:cNvSpPr txBox="1"/>
          <p:nvPr/>
        </p:nvSpPr>
        <p:spPr>
          <a:xfrm>
            <a:off x="1066800" y="556895"/>
            <a:ext cx="1088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have fur?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A7A0A1-B440-4AF5-ACBD-08DF19DD9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802" y="3057842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72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C40E58-ECBA-4C84-8306-293468984D39}"/>
              </a:ext>
            </a:extLst>
          </p:cNvPr>
          <p:cNvSpPr txBox="1"/>
          <p:nvPr/>
        </p:nvSpPr>
        <p:spPr>
          <a:xfrm>
            <a:off x="1066800" y="556895"/>
            <a:ext cx="1088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have fur?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How many legs do you have?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A7A0A1-B440-4AF5-ACBD-08DF19DD9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802" y="3057842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2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C40E58-ECBA-4C84-8306-293468984D39}"/>
              </a:ext>
            </a:extLst>
          </p:cNvPr>
          <p:cNvSpPr txBox="1"/>
          <p:nvPr/>
        </p:nvSpPr>
        <p:spPr>
          <a:xfrm>
            <a:off x="1066800" y="556895"/>
            <a:ext cx="1088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have fur?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How many legs do you have?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hav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long ears?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A7A0A1-B440-4AF5-ACBD-08DF19DD9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802" y="3057842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13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C40E58-ECBA-4C84-8306-293468984D39}"/>
              </a:ext>
            </a:extLst>
          </p:cNvPr>
          <p:cNvSpPr txBox="1"/>
          <p:nvPr/>
        </p:nvSpPr>
        <p:spPr>
          <a:xfrm>
            <a:off x="1066800" y="556895"/>
            <a:ext cx="10881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have fur?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How many legs do you have?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hav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long ears?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 do you eat?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A7A0A1-B440-4AF5-ACBD-08DF19DD9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802" y="3057842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53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C40E58-ECBA-4C84-8306-293468984D39}"/>
              </a:ext>
            </a:extLst>
          </p:cNvPr>
          <p:cNvSpPr txBox="1"/>
          <p:nvPr/>
        </p:nvSpPr>
        <p:spPr>
          <a:xfrm>
            <a:off x="1066800" y="556895"/>
            <a:ext cx="10881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have fur?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How many legs do you have?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hav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long ears?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 do you eat?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63BB0E0-5A1D-48A6-A50A-C9AA5723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21" y="2975034"/>
            <a:ext cx="2661920" cy="36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4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2962C9F-BEED-4566-B17F-583FAF839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3" y="4557766"/>
            <a:ext cx="2896556" cy="178683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90FA44F-5357-4D90-832B-871D486B8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55" y="2910251"/>
            <a:ext cx="2426335" cy="381281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9EC1D6A-557A-49BF-9112-77D78010E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466" y="3666649"/>
            <a:ext cx="2305050" cy="28289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F86EBA5-E5EE-492C-9830-67595456B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990" y="3817938"/>
            <a:ext cx="2781300" cy="29051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C40E58-ECBA-4C84-8306-293468984D39}"/>
              </a:ext>
            </a:extLst>
          </p:cNvPr>
          <p:cNvSpPr txBox="1"/>
          <p:nvPr/>
        </p:nvSpPr>
        <p:spPr>
          <a:xfrm>
            <a:off x="1066800" y="556895"/>
            <a:ext cx="10881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have fur?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How many legs do you have?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hav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long ears?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 do you eat?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18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6th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once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67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upon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25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also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27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7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71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love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87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cover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39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98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every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19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mother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8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next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5360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fa</a:t>
            </a:r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128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7D3CCDE-73D4-4C66-A217-05C373A7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84" y="1076961"/>
            <a:ext cx="3912468" cy="50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7340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astron</a:t>
            </a:r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D3CCDE-73D4-4C66-A217-05C373A7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84" y="1076961"/>
            <a:ext cx="3912468" cy="50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947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astron</a:t>
            </a:r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D3CCDE-73D4-4C66-A217-05C373A7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84" y="1076961"/>
            <a:ext cx="3912468" cy="50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9988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523281" y="4080170"/>
            <a:ext cx="230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55971" y="0"/>
            <a:ext cx="299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stron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3066440" y="4312506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399504" y="179548"/>
            <a:ext cx="3555893" cy="5693866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map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fix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fault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pause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haunt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August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after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every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astronaut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5567641" y="2179438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3287174" y="-26592"/>
            <a:ext cx="197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245411" y="2154751"/>
            <a:ext cx="252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5839250" y="4225061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nch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3194762" y="2149219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tumn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BE3963-A92D-401C-8451-87B8E5CC9ED7}"/>
              </a:ext>
            </a:extLst>
          </p:cNvPr>
          <p:cNvSpPr txBox="1"/>
          <p:nvPr/>
        </p:nvSpPr>
        <p:spPr>
          <a:xfrm>
            <a:off x="5645756" y="-39447"/>
            <a:ext cx="184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01A10C6-6EAE-4376-8510-CF0497E16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09" y="564432"/>
            <a:ext cx="1257917" cy="16326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56730F2-C834-4D0E-9DB5-4BDCB2117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76" y="5020392"/>
            <a:ext cx="2856582" cy="139521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2D63CDA-1995-4F1E-85A0-BB5124CD5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558" y="594218"/>
            <a:ext cx="1747407" cy="14670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93107E-497E-45F5-8B5C-8BE80C9F9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160" y="578679"/>
            <a:ext cx="1554925" cy="15676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6F137C0-508C-420D-A39B-16AE02346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85" y="2787244"/>
            <a:ext cx="2754315" cy="11198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2653AD3-C196-4EC6-9877-D5D9F3B59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762" y="2701690"/>
            <a:ext cx="1456992" cy="176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936E17-98E7-48C8-8B22-999A60857C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569" y="4886503"/>
            <a:ext cx="1742651" cy="154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08DECC6-ADA1-4AFC-A5C1-7C4A89CE59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9250" y="2867073"/>
            <a:ext cx="1999089" cy="133179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7D8A416-B543-4AC9-AF7C-62153EDFBE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006" y="4712400"/>
            <a:ext cx="1456992" cy="16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8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84" y="961457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10C788-1D8E-4AD4-B9E4-3C6F61956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3" y="2960276"/>
            <a:ext cx="5791756" cy="282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480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  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06F458-D74D-41A9-B213-F391AD55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2" y="2330110"/>
            <a:ext cx="4410928" cy="37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96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351D36-CC8F-4956-85D1-5E2A47C58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81" y="2649719"/>
            <a:ext cx="3731048" cy="37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4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next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turn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552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		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ADA907-F169-4CD5-8AF5-DC27BB67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3818765"/>
            <a:ext cx="4991911" cy="20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296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	5.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nch	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B98362-AF69-4159-87A0-39F4CBCC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3210863"/>
            <a:ext cx="36099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734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	5.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nch	 6. v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83BD2E-D9D0-46CA-B557-A96A08CA0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3075328"/>
            <a:ext cx="436245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06696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	5.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nch	 6. v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always go there in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DE0E60-1592-4063-9AA6-90D59514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94" y="3810673"/>
            <a:ext cx="410527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80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4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2. f</a:t>
            </a:r>
            <a:r>
              <a:rPr kumimoji="1" lang="en-US" altLang="ja-JP" sz="44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lt  		3. h</a:t>
            </a:r>
            <a:r>
              <a:rPr kumimoji="1" lang="en-US" altLang="ja-JP" sz="44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nt </a:t>
            </a:r>
          </a:p>
          <a:p>
            <a:pPr>
              <a:lnSpc>
                <a:spcPct val="150000"/>
              </a:lnSpc>
            </a:pP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gust	5. l</a:t>
            </a:r>
            <a:r>
              <a:rPr lang="en-US" altLang="ja-JP" sz="44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nch	 6. v</a:t>
            </a:r>
            <a:r>
              <a:rPr lang="en-US" altLang="ja-JP" sz="44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lt </a:t>
            </a:r>
            <a:endParaRPr kumimoji="1" lang="en-US" altLang="ja-JP" sz="2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They always go there in </a:t>
            </a:r>
            <a:r>
              <a:rPr lang="en-US" altLang="ja-JP" sz="44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  <a:r>
              <a:rPr kumimoji="1"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2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8. It was her f</a:t>
            </a:r>
            <a:r>
              <a:rPr lang="en-US" altLang="ja-JP" sz="44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lt.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13E80DC-B263-4ABF-9819-110897DA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29" y="4390612"/>
            <a:ext cx="3020273" cy="216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8190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	5.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nch	 6. v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always go there in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It was her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Once I saw an astron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86CC46-0D13-4087-A867-9C5F59EFB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4774194"/>
            <a:ext cx="1603427" cy="20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37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next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turn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nurse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98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next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turn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nurse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6. turkey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67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next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turn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nurse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6. turkey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7. purple</a:t>
            </a:r>
          </a:p>
        </p:txBody>
      </p:sp>
    </p:spTree>
    <p:extLst>
      <p:ext uri="{BB962C8B-B14F-4D97-AF65-F5344CB8AC3E}">
        <p14:creationId xmlns:p14="http://schemas.microsoft.com/office/powerpoint/2010/main" val="42608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934</Words>
  <Application>Microsoft Office PowerPoint</Application>
  <PresentationFormat>ワイド画面</PresentationFormat>
  <Paragraphs>240</Paragraphs>
  <Slides>66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3" baseType="lpstr">
      <vt:lpstr>游ゴシック</vt:lpstr>
      <vt:lpstr>游ゴシック Light</vt:lpstr>
      <vt:lpstr>Arial</vt:lpstr>
      <vt:lpstr>Calibri</vt:lpstr>
      <vt:lpstr>Cavolini</vt:lpstr>
      <vt:lpstr>Eras Bold ITC</vt:lpstr>
      <vt:lpstr>Office テーマ</vt:lpstr>
      <vt:lpstr>Jolly Grammar 1-35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119</cp:revision>
  <cp:lastPrinted>2023-03-06T07:15:32Z</cp:lastPrinted>
  <dcterms:created xsi:type="dcterms:W3CDTF">2021-01-23T09:42:08Z</dcterms:created>
  <dcterms:modified xsi:type="dcterms:W3CDTF">2023-03-06T07:15:59Z</dcterms:modified>
</cp:coreProperties>
</file>