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handoutMasterIdLst>
    <p:handoutMasterId r:id="rId94"/>
  </p:handoutMasterIdLst>
  <p:sldIdLst>
    <p:sldId id="2261" r:id="rId2"/>
    <p:sldId id="2601" r:id="rId3"/>
    <p:sldId id="2885" r:id="rId4"/>
    <p:sldId id="2951" r:id="rId5"/>
    <p:sldId id="2950" r:id="rId6"/>
    <p:sldId id="2949" r:id="rId7"/>
    <p:sldId id="2948" r:id="rId8"/>
    <p:sldId id="2947" r:id="rId9"/>
    <p:sldId id="2946" r:id="rId10"/>
    <p:sldId id="2945" r:id="rId11"/>
    <p:sldId id="2944" r:id="rId12"/>
    <p:sldId id="2943" r:id="rId13"/>
    <p:sldId id="2942" r:id="rId14"/>
    <p:sldId id="2941" r:id="rId15"/>
    <p:sldId id="2940" r:id="rId16"/>
    <p:sldId id="2939" r:id="rId17"/>
    <p:sldId id="2938" r:id="rId18"/>
    <p:sldId id="2937" r:id="rId19"/>
    <p:sldId id="2934" r:id="rId20"/>
    <p:sldId id="2935" r:id="rId21"/>
    <p:sldId id="1874" r:id="rId22"/>
    <p:sldId id="2969" r:id="rId23"/>
    <p:sldId id="2970" r:id="rId24"/>
    <p:sldId id="2971" r:id="rId25"/>
    <p:sldId id="2972" r:id="rId26"/>
    <p:sldId id="2974" r:id="rId27"/>
    <p:sldId id="2978" r:id="rId28"/>
    <p:sldId id="2977" r:id="rId29"/>
    <p:sldId id="2976" r:id="rId30"/>
    <p:sldId id="2975" r:id="rId31"/>
    <p:sldId id="2973" r:id="rId32"/>
    <p:sldId id="2755" r:id="rId33"/>
    <p:sldId id="2991" r:id="rId34"/>
    <p:sldId id="2979" r:id="rId35"/>
    <p:sldId id="2980" r:id="rId36"/>
    <p:sldId id="2981" r:id="rId37"/>
    <p:sldId id="2982" r:id="rId38"/>
    <p:sldId id="2983" r:id="rId39"/>
    <p:sldId id="2984" r:id="rId40"/>
    <p:sldId id="2985" r:id="rId41"/>
    <p:sldId id="2986" r:id="rId42"/>
    <p:sldId id="2987" r:id="rId43"/>
    <p:sldId id="2988" r:id="rId44"/>
    <p:sldId id="2989" r:id="rId45"/>
    <p:sldId id="2990" r:id="rId46"/>
    <p:sldId id="2992" r:id="rId47"/>
    <p:sldId id="2993" r:id="rId48"/>
    <p:sldId id="2998" r:id="rId49"/>
    <p:sldId id="2997" r:id="rId50"/>
    <p:sldId id="2996" r:id="rId51"/>
    <p:sldId id="2995" r:id="rId52"/>
    <p:sldId id="2994" r:id="rId53"/>
    <p:sldId id="2999" r:id="rId54"/>
    <p:sldId id="3002" r:id="rId55"/>
    <p:sldId id="3001" r:id="rId56"/>
    <p:sldId id="3000" r:id="rId57"/>
    <p:sldId id="2461" r:id="rId58"/>
    <p:sldId id="297" r:id="rId59"/>
    <p:sldId id="1523" r:id="rId60"/>
    <p:sldId id="1521" r:id="rId61"/>
    <p:sldId id="1522" r:id="rId62"/>
    <p:sldId id="2933" r:id="rId63"/>
    <p:sldId id="2756" r:id="rId64"/>
    <p:sldId id="785" r:id="rId65"/>
    <p:sldId id="2016" r:id="rId66"/>
    <p:sldId id="2306" r:id="rId67"/>
    <p:sldId id="2917" r:id="rId68"/>
    <p:sldId id="2955" r:id="rId69"/>
    <p:sldId id="2956" r:id="rId70"/>
    <p:sldId id="2957" r:id="rId71"/>
    <p:sldId id="2958" r:id="rId72"/>
    <p:sldId id="2959" r:id="rId73"/>
    <p:sldId id="2960" r:id="rId74"/>
    <p:sldId id="2961" r:id="rId75"/>
    <p:sldId id="2962" r:id="rId76"/>
    <p:sldId id="2963" r:id="rId77"/>
    <p:sldId id="2964" r:id="rId78"/>
    <p:sldId id="2965" r:id="rId79"/>
    <p:sldId id="2966" r:id="rId80"/>
    <p:sldId id="2967" r:id="rId81"/>
    <p:sldId id="2968" r:id="rId82"/>
    <p:sldId id="2791" r:id="rId83"/>
    <p:sldId id="1562" r:id="rId84"/>
    <p:sldId id="2802" r:id="rId85"/>
    <p:sldId id="2904" r:id="rId86"/>
    <p:sldId id="2952" r:id="rId87"/>
    <p:sldId id="2903" r:id="rId88"/>
    <p:sldId id="2953" r:id="rId89"/>
    <p:sldId id="2872" r:id="rId90"/>
    <p:sldId id="2954" r:id="rId91"/>
    <p:sldId id="1621" r:id="rId92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24" autoAdjust="0"/>
    <p:restoredTop sz="93784" autoAdjust="0"/>
  </p:normalViewPr>
  <p:slideViewPr>
    <p:cSldViewPr snapToGrid="0">
      <p:cViewPr varScale="1">
        <p:scale>
          <a:sx n="62" d="100"/>
          <a:sy n="62" d="100"/>
        </p:scale>
        <p:origin x="26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2772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B637EA1-1B9D-4437-89DA-617A0C2C2C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0681D4A-2263-429A-BD46-E953B9F1D4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0800" y="2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/>
          <a:lstStyle>
            <a:lvl1pPr algn="r">
              <a:defRPr sz="1200"/>
            </a:lvl1pPr>
          </a:lstStyle>
          <a:p>
            <a:fld id="{D9575459-39FA-4680-875D-27C12F423544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838EBC8-F49C-40FC-9C1A-59B1A1F8F6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515071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23307C1-665B-4687-94E7-36338054AD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0800" y="9515071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 anchor="b"/>
          <a:lstStyle>
            <a:lvl1pPr algn="r">
              <a:defRPr sz="1200"/>
            </a:lvl1pPr>
          </a:lstStyle>
          <a:p>
            <a:fld id="{8E080399-F359-49A5-9F09-D68D0654A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33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84183" cy="502055"/>
          </a:xfrm>
          <a:prstGeom prst="rect">
            <a:avLst/>
          </a:prstGeom>
        </p:spPr>
        <p:txBody>
          <a:bodyPr vert="horz" lIns="91953" tIns="45978" rIns="91953" bIns="4597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801" y="3"/>
            <a:ext cx="2984183" cy="502055"/>
          </a:xfrm>
          <a:prstGeom prst="rect">
            <a:avLst/>
          </a:prstGeom>
        </p:spPr>
        <p:txBody>
          <a:bodyPr vert="horz" lIns="91953" tIns="45978" rIns="91953" bIns="45978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53" tIns="45978" rIns="91953" bIns="4597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692"/>
            <a:ext cx="5509260" cy="3944492"/>
          </a:xfrm>
          <a:prstGeom prst="rect">
            <a:avLst/>
          </a:prstGeom>
        </p:spPr>
        <p:txBody>
          <a:bodyPr vert="horz" lIns="91953" tIns="45978" rIns="91953" bIns="4597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515072"/>
            <a:ext cx="2984183" cy="502055"/>
          </a:xfrm>
          <a:prstGeom prst="rect">
            <a:avLst/>
          </a:prstGeom>
        </p:spPr>
        <p:txBody>
          <a:bodyPr vert="horz" lIns="91953" tIns="45978" rIns="91953" bIns="4597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801" y="9515072"/>
            <a:ext cx="2984183" cy="502055"/>
          </a:xfrm>
          <a:prstGeom prst="rect">
            <a:avLst/>
          </a:prstGeom>
        </p:spPr>
        <p:txBody>
          <a:bodyPr vert="horz" lIns="91953" tIns="45978" rIns="91953" bIns="45978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6.png"/><Relationship Id="rId7" Type="http://schemas.openxmlformats.org/officeDocument/2006/relationships/image" Target="../media/image4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5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4926129" y="1220278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3-33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617730" y="216949"/>
            <a:ext cx="4619182" cy="5258565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16" y="318343"/>
            <a:ext cx="2059446" cy="29230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300" y="302721"/>
            <a:ext cx="2044048" cy="28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6964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capture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fixture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vulture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feature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puncture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moisture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412857" y="439699"/>
            <a:ext cx="53662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pressure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leisure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B98D175-DC21-4F5D-B894-F9831C79B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541" y="1866117"/>
            <a:ext cx="3696498" cy="2464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3073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6964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capture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fixture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vulture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feature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puncture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moisture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412857" y="439699"/>
            <a:ext cx="536628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pressure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leisure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pleasure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F5402F1-D21A-4928-84D4-279F060C3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454" y="1549298"/>
            <a:ext cx="3010930" cy="25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17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6964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capture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fixture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vulture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feature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puncture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moisture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412857" y="439699"/>
            <a:ext cx="536628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pressure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leisure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pleasure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treasure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34A43F4-EC42-44EE-A230-B6358B7CA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973" y="1115095"/>
            <a:ext cx="3415535" cy="275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19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6964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capture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fixture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vulture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feature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puncture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moisture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412857" y="439699"/>
            <a:ext cx="536628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pressure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leisure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pleasure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treasure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composure</a:t>
            </a:r>
          </a:p>
          <a:p>
            <a:endParaRPr kumimoji="1" lang="ja-JP" altLang="en-US" dirty="0"/>
          </a:p>
        </p:txBody>
      </p:sp>
      <p:pic>
        <p:nvPicPr>
          <p:cNvPr id="1026" name="Picture 2" descr="composure に対する画像結果">
            <a:extLst>
              <a:ext uri="{FF2B5EF4-FFF2-40B4-BE49-F238E27FC236}">
                <a16:creationId xmlns:a16="http://schemas.microsoft.com/office/drawing/2014/main" id="{8F74F07D-C3B2-407E-B5D3-A95CD083B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939" y="860236"/>
            <a:ext cx="36385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417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6964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capture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fixture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vulture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feature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puncture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moisture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412857" y="439699"/>
            <a:ext cx="536628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pressure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leisure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pleasure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treasure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composure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measurement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098DF1A-186B-4FE3-ABD5-10B8865F5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287" y="990983"/>
            <a:ext cx="1631401" cy="2565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1723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6964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capture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fixture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vulture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feature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puncture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moisture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8404014" y="562809"/>
            <a:ext cx="39693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13. figure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412857" y="439699"/>
            <a:ext cx="536628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pressure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leisure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pleasure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treasure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composure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measurement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D4054B0-CA40-4384-A60E-AD004719C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7503" y="1670804"/>
            <a:ext cx="1741536" cy="260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70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6964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capture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fixture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vulture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feature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puncture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moisture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8404014" y="562809"/>
            <a:ext cx="39693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13. figure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14. failure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412857" y="439699"/>
            <a:ext cx="536628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pressure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leisure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pleasure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treasure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composure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measurement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BCEC2D0-E3D6-4B39-9943-A43136BB6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143" y="2163247"/>
            <a:ext cx="3006223" cy="21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08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6964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capture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fixture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vulture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feature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puncture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moisture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8404014" y="562809"/>
            <a:ext cx="39693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13. figure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14. failure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15. conjure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412857" y="439699"/>
            <a:ext cx="536628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pressure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leisure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pleasure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treasure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composure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measurement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726BF48-2FB2-44DB-AAAA-5421A66B3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910" y="2532579"/>
            <a:ext cx="1935575" cy="203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70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6964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capture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fixture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vulture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feature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puncture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moisture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8404014" y="562809"/>
            <a:ext cx="396931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13. figure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14. failure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15. conjure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16. mature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412857" y="439699"/>
            <a:ext cx="536628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pressure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leisure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pleasure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treasure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composure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measurement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88684D7-05FA-480E-BF3D-E5DFC2347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6984" y="3052569"/>
            <a:ext cx="878684" cy="151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90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6964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capture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fixture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vulture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feature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puncture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moisture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8404014" y="562809"/>
            <a:ext cx="396931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13. figure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14. failure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15. conjure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16. mature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17. secure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412857" y="439699"/>
            <a:ext cx="536628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pressure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leisure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pleasure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treasure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composure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measurement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5837E8C-C91E-4E50-84FC-CD8FD8F74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268" y="3671426"/>
            <a:ext cx="1563885" cy="160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14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11069" y="2824920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</a:t>
            </a:r>
            <a:r>
              <a:rPr kumimoji="1" lang="en-US" altLang="ja-JP" sz="6000" b="1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Test </a:t>
            </a:r>
            <a:r>
              <a:rPr lang="en-US" altLang="ja-JP" sz="6000" b="1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32</a:t>
            </a: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0" y="0"/>
            <a:ext cx="6094361" cy="609436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33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6964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capture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fixture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vulture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feature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puncture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moisture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8404014" y="562809"/>
            <a:ext cx="396931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13. figure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14. failure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15. conjure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16. mature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17. secure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18. manicure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412857" y="439699"/>
            <a:ext cx="536628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pressure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leisure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pleasure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treasure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composure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measurement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5B05BC5-07FA-4407-933F-DBE87223E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506" y="1088011"/>
            <a:ext cx="1815508" cy="1039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7657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68388" y="689510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Proper nouns &amp;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Common nouns.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10777620" y="3238776"/>
            <a:ext cx="1071152" cy="1577283"/>
          </a:xfrm>
          <a:prstGeom prst="rect">
            <a:avLst/>
          </a:prstGeom>
        </p:spPr>
      </p:pic>
      <p:pic>
        <p:nvPicPr>
          <p:cNvPr id="6146" name="Picture 2" descr="big book jolly grammar に対する画像結果">
            <a:extLst>
              <a:ext uri="{FF2B5EF4-FFF2-40B4-BE49-F238E27FC236}">
                <a16:creationId xmlns:a16="http://schemas.microsoft.com/office/drawing/2014/main" id="{EF898294-45FE-47A7-88CC-525ED862D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900">
            <a:off x="7707417" y="261469"/>
            <a:ext cx="3225065" cy="439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7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6189ED-ED47-44BF-BC90-E04D17581446}"/>
              </a:ext>
            </a:extLst>
          </p:cNvPr>
          <p:cNvSpPr txBox="1"/>
          <p:nvPr/>
        </p:nvSpPr>
        <p:spPr>
          <a:xfrm>
            <a:off x="650696" y="1243173"/>
            <a:ext cx="10890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Anna and Tom went to Spain in August.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170" name="Picture 2" descr="spain trip couple  に対する画像結果">
            <a:extLst>
              <a:ext uri="{FF2B5EF4-FFF2-40B4-BE49-F238E27FC236}">
                <a16:creationId xmlns:a16="http://schemas.microsoft.com/office/drawing/2014/main" id="{15B965F5-9AFC-47C9-B8AD-3346AA43A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520" y="2476757"/>
            <a:ext cx="4513213" cy="3471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325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6189ED-ED47-44BF-BC90-E04D17581446}"/>
              </a:ext>
            </a:extLst>
          </p:cNvPr>
          <p:cNvSpPr txBox="1"/>
          <p:nvPr/>
        </p:nvSpPr>
        <p:spPr>
          <a:xfrm>
            <a:off x="650696" y="1243173"/>
            <a:ext cx="10890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u="heavy" dirty="0">
                <a:latin typeface="Cavolini" panose="03000502040302020204" pitchFamily="66" charset="0"/>
                <a:cs typeface="Cavolini" panose="03000502040302020204" pitchFamily="66" charset="0"/>
              </a:rPr>
              <a:t>Anna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Tom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went to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Spain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August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170" name="Picture 2" descr="spain trip couple  に対する画像結果">
            <a:extLst>
              <a:ext uri="{FF2B5EF4-FFF2-40B4-BE49-F238E27FC236}">
                <a16:creationId xmlns:a16="http://schemas.microsoft.com/office/drawing/2014/main" id="{15B965F5-9AFC-47C9-B8AD-3346AA43A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520" y="2476757"/>
            <a:ext cx="4513213" cy="3471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075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6189ED-ED47-44BF-BC90-E04D17581446}"/>
              </a:ext>
            </a:extLst>
          </p:cNvPr>
          <p:cNvSpPr txBox="1"/>
          <p:nvPr/>
        </p:nvSpPr>
        <p:spPr>
          <a:xfrm>
            <a:off x="650696" y="595901"/>
            <a:ext cx="108906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went for a walk in the park and saw the ducks.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There was an egg in the nest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194" name="Picture 2" descr="walk park  に対する画像結果">
            <a:extLst>
              <a:ext uri="{FF2B5EF4-FFF2-40B4-BE49-F238E27FC236}">
                <a16:creationId xmlns:a16="http://schemas.microsoft.com/office/drawing/2014/main" id="{2EC3C5E9-8370-4FBF-89E1-E8DFD59CF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168" y="3276642"/>
            <a:ext cx="3694670" cy="3428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uck nest egg に対する画像結果">
            <a:extLst>
              <a:ext uri="{FF2B5EF4-FFF2-40B4-BE49-F238E27FC236}">
                <a16:creationId xmlns:a16="http://schemas.microsoft.com/office/drawing/2014/main" id="{9BDD416D-A136-40CF-A055-09B677939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855" y="5247360"/>
            <a:ext cx="1071563" cy="1457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uck に対する画像結果">
            <a:extLst>
              <a:ext uri="{FF2B5EF4-FFF2-40B4-BE49-F238E27FC236}">
                <a16:creationId xmlns:a16="http://schemas.microsoft.com/office/drawing/2014/main" id="{99132329-8C38-4D13-88B8-C6D2CAE2F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96" y="3365578"/>
            <a:ext cx="2519491" cy="3384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54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6189ED-ED47-44BF-BC90-E04D17581446}"/>
              </a:ext>
            </a:extLst>
          </p:cNvPr>
          <p:cNvSpPr txBox="1"/>
          <p:nvPr/>
        </p:nvSpPr>
        <p:spPr>
          <a:xfrm>
            <a:off x="650696" y="595901"/>
            <a:ext cx="108906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went for a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walk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park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and saw the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ducks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There was an 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egg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nest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194" name="Picture 2" descr="walk park  に対する画像結果">
            <a:extLst>
              <a:ext uri="{FF2B5EF4-FFF2-40B4-BE49-F238E27FC236}">
                <a16:creationId xmlns:a16="http://schemas.microsoft.com/office/drawing/2014/main" id="{2EC3C5E9-8370-4FBF-89E1-E8DFD59CF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168" y="3276642"/>
            <a:ext cx="3694670" cy="3428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uck nest egg に対する画像結果">
            <a:extLst>
              <a:ext uri="{FF2B5EF4-FFF2-40B4-BE49-F238E27FC236}">
                <a16:creationId xmlns:a16="http://schemas.microsoft.com/office/drawing/2014/main" id="{9BDD416D-A136-40CF-A055-09B677939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855" y="5247360"/>
            <a:ext cx="1071563" cy="1457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uck に対する画像結果">
            <a:extLst>
              <a:ext uri="{FF2B5EF4-FFF2-40B4-BE49-F238E27FC236}">
                <a16:creationId xmlns:a16="http://schemas.microsoft.com/office/drawing/2014/main" id="{99132329-8C38-4D13-88B8-C6D2CAE2F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96" y="3365578"/>
            <a:ext cx="2519491" cy="3384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737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2BB84DB1-B053-4ECA-863B-5D4E84F3B3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823619" y="466024"/>
            <a:ext cx="2063580" cy="30386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D87A4CE-39E0-4B7D-89B6-C8FB7C156589}"/>
              </a:ext>
            </a:extLst>
          </p:cNvPr>
          <p:cNvSpPr txBox="1"/>
          <p:nvPr/>
        </p:nvSpPr>
        <p:spPr>
          <a:xfrm>
            <a:off x="630194" y="157105"/>
            <a:ext cx="1146707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Common Nouns</a:t>
            </a: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748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2BB84DB1-B053-4ECA-863B-5D4E84F3B3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823619" y="466024"/>
            <a:ext cx="2063580" cy="30386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D87A4CE-39E0-4B7D-89B6-C8FB7C156589}"/>
              </a:ext>
            </a:extLst>
          </p:cNvPr>
          <p:cNvSpPr txBox="1"/>
          <p:nvPr/>
        </p:nvSpPr>
        <p:spPr>
          <a:xfrm>
            <a:off x="630194" y="157105"/>
            <a:ext cx="1146707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Common Nouns</a:t>
            </a: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Concrete nouns</a:t>
            </a:r>
          </a:p>
          <a:p>
            <a:pPr marL="342900" indent="-342900">
              <a:buAutoNum type="arabicPeriod"/>
            </a:pPr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384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2BB84DB1-B053-4ECA-863B-5D4E84F3B3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823619" y="466024"/>
            <a:ext cx="2063580" cy="30386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D87A4CE-39E0-4B7D-89B6-C8FB7C156589}"/>
              </a:ext>
            </a:extLst>
          </p:cNvPr>
          <p:cNvSpPr txBox="1"/>
          <p:nvPr/>
        </p:nvSpPr>
        <p:spPr>
          <a:xfrm>
            <a:off x="630194" y="157105"/>
            <a:ext cx="1146707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Common Nouns</a:t>
            </a: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Concrete nouns</a:t>
            </a:r>
          </a:p>
          <a:p>
            <a:pPr marL="342900" indent="-342900">
              <a:buAutoNum type="arabicPeriod"/>
            </a:pPr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 startAt="2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Collective nouns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58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2BB84DB1-B053-4ECA-863B-5D4E84F3B3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823619" y="466024"/>
            <a:ext cx="2063580" cy="30386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D87A4CE-39E0-4B7D-89B6-C8FB7C156589}"/>
              </a:ext>
            </a:extLst>
          </p:cNvPr>
          <p:cNvSpPr txBox="1"/>
          <p:nvPr/>
        </p:nvSpPr>
        <p:spPr>
          <a:xfrm>
            <a:off x="630194" y="157105"/>
            <a:ext cx="114670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Common Nouns</a:t>
            </a: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Concrete nouns</a:t>
            </a:r>
          </a:p>
          <a:p>
            <a:pPr marL="342900" indent="-342900">
              <a:buAutoNum type="arabicPeriod"/>
            </a:pPr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 startAt="2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Collective nouns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→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group of objects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5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6964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capture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412857" y="439699"/>
            <a:ext cx="5366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237D465-5D8B-4C4A-8AEC-375A442EC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894" y="439699"/>
            <a:ext cx="2583663" cy="235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08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2BB84DB1-B053-4ECA-863B-5D4E84F3B3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823619" y="466024"/>
            <a:ext cx="2063580" cy="30386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D87A4CE-39E0-4B7D-89B6-C8FB7C156589}"/>
              </a:ext>
            </a:extLst>
          </p:cNvPr>
          <p:cNvSpPr txBox="1"/>
          <p:nvPr/>
        </p:nvSpPr>
        <p:spPr>
          <a:xfrm>
            <a:off x="630194" y="157105"/>
            <a:ext cx="1146707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Common Nouns</a:t>
            </a: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Concrete nouns</a:t>
            </a:r>
          </a:p>
          <a:p>
            <a:pPr marL="342900" indent="-342900">
              <a:buAutoNum type="arabicPeriod"/>
            </a:pPr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 startAt="2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Collective nouns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→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group of objects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a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class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of children, a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of cows,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a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pack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of cards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574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2BB84DB1-B053-4ECA-863B-5D4E84F3B3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844168" y="157105"/>
            <a:ext cx="2063580" cy="30386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D87A4CE-39E0-4B7D-89B6-C8FB7C156589}"/>
              </a:ext>
            </a:extLst>
          </p:cNvPr>
          <p:cNvSpPr txBox="1"/>
          <p:nvPr/>
        </p:nvSpPr>
        <p:spPr>
          <a:xfrm>
            <a:off x="630195" y="157105"/>
            <a:ext cx="106097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Common Nouns</a:t>
            </a: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Concrete nouns</a:t>
            </a:r>
          </a:p>
          <a:p>
            <a:pPr marL="342900" indent="-342900">
              <a:buAutoNum type="arabicPeriod"/>
            </a:pPr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 startAt="2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Collective nouns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→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group of objects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a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class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of children, a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of cows,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a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pack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of cards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3.  Abstract nouns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686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984443"/>
            <a:ext cx="508467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Activity page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    page.67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951107" y="318343"/>
            <a:ext cx="4082008" cy="4647036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16" y="318343"/>
            <a:ext cx="2059446" cy="29230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300" y="302721"/>
            <a:ext cx="2044048" cy="28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3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68388" y="689510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Find the collective nouns in each sentence.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236468" y="98140"/>
            <a:ext cx="2499289" cy="368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37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276AF6-5B42-467D-8F59-81ED0CE6219C}"/>
              </a:ext>
            </a:extLst>
          </p:cNvPr>
          <p:cNvSpPr txBox="1"/>
          <p:nvPr/>
        </p:nvSpPr>
        <p:spPr>
          <a:xfrm>
            <a:off x="881865" y="876893"/>
            <a:ext cx="10428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 shoal of fish swam into the bay.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218" name="Picture 2" descr="shoal of fish bay に対する画像結果">
            <a:extLst>
              <a:ext uri="{FF2B5EF4-FFF2-40B4-BE49-F238E27FC236}">
                <a16:creationId xmlns:a16="http://schemas.microsoft.com/office/drawing/2014/main" id="{60D8D34F-996C-4E2F-B403-57BD775C2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847" y="1749564"/>
            <a:ext cx="5452306" cy="3646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891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276AF6-5B42-467D-8F59-81ED0CE6219C}"/>
              </a:ext>
            </a:extLst>
          </p:cNvPr>
          <p:cNvSpPr txBox="1"/>
          <p:nvPr/>
        </p:nvSpPr>
        <p:spPr>
          <a:xfrm>
            <a:off x="881865" y="876893"/>
            <a:ext cx="10428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 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shoal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of fish swam into the bay.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218" name="Picture 2" descr="shoal of fish bay に対する画像結果">
            <a:extLst>
              <a:ext uri="{FF2B5EF4-FFF2-40B4-BE49-F238E27FC236}">
                <a16:creationId xmlns:a16="http://schemas.microsoft.com/office/drawing/2014/main" id="{60D8D34F-996C-4E2F-B403-57BD775C2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847" y="1749564"/>
            <a:ext cx="5452306" cy="3646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607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276AF6-5B42-467D-8F59-81ED0CE6219C}"/>
              </a:ext>
            </a:extLst>
          </p:cNvPr>
          <p:cNvSpPr txBox="1"/>
          <p:nvPr/>
        </p:nvSpPr>
        <p:spPr>
          <a:xfrm>
            <a:off x="574497" y="835797"/>
            <a:ext cx="11043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boy picked up a bunch of grapes.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266" name="Picture 2" descr="boy bunch of grapes に対する画像結果">
            <a:extLst>
              <a:ext uri="{FF2B5EF4-FFF2-40B4-BE49-F238E27FC236}">
                <a16:creationId xmlns:a16="http://schemas.microsoft.com/office/drawing/2014/main" id="{3CAFA74F-1E31-462B-9A0E-A913B3D2D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2" y="1846048"/>
            <a:ext cx="2657475" cy="3981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3377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276AF6-5B42-467D-8F59-81ED0CE6219C}"/>
              </a:ext>
            </a:extLst>
          </p:cNvPr>
          <p:cNvSpPr txBox="1"/>
          <p:nvPr/>
        </p:nvSpPr>
        <p:spPr>
          <a:xfrm>
            <a:off x="574497" y="835797"/>
            <a:ext cx="11043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boy picked up a 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bunch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of grapes.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266" name="Picture 2" descr="boy bunch of grapes に対する画像結果">
            <a:extLst>
              <a:ext uri="{FF2B5EF4-FFF2-40B4-BE49-F238E27FC236}">
                <a16:creationId xmlns:a16="http://schemas.microsoft.com/office/drawing/2014/main" id="{3CAFA74F-1E31-462B-9A0E-A913B3D2D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2" y="1846048"/>
            <a:ext cx="2657475" cy="3981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2972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276AF6-5B42-467D-8F59-81ED0CE6219C}"/>
              </a:ext>
            </a:extLst>
          </p:cNvPr>
          <p:cNvSpPr txBox="1"/>
          <p:nvPr/>
        </p:nvSpPr>
        <p:spPr>
          <a:xfrm>
            <a:off x="205483" y="835797"/>
            <a:ext cx="11412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We saw a huge flock of birds in the sky.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2290" name="Picture 2" descr="flock of birds に対する画像結果">
            <a:extLst>
              <a:ext uri="{FF2B5EF4-FFF2-40B4-BE49-F238E27FC236}">
                <a16:creationId xmlns:a16="http://schemas.microsoft.com/office/drawing/2014/main" id="{E91E7FB8-16F0-4736-A021-4D5712046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728" y="1918774"/>
            <a:ext cx="5566544" cy="3493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1563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276AF6-5B42-467D-8F59-81ED0CE6219C}"/>
              </a:ext>
            </a:extLst>
          </p:cNvPr>
          <p:cNvSpPr txBox="1"/>
          <p:nvPr/>
        </p:nvSpPr>
        <p:spPr>
          <a:xfrm>
            <a:off x="205483" y="835797"/>
            <a:ext cx="11412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We saw a huge 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flock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of birds in the sky.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2290" name="Picture 2" descr="flock of birds に対する画像結果">
            <a:extLst>
              <a:ext uri="{FF2B5EF4-FFF2-40B4-BE49-F238E27FC236}">
                <a16:creationId xmlns:a16="http://schemas.microsoft.com/office/drawing/2014/main" id="{E91E7FB8-16F0-4736-A021-4D5712046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728" y="1918774"/>
            <a:ext cx="5566544" cy="3493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049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6964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capture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fixture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412857" y="439699"/>
            <a:ext cx="5366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2A8D785-EE90-4B3F-A144-C36BDE108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715" y="569875"/>
            <a:ext cx="2792127" cy="242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197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276AF6-5B42-467D-8F59-81ED0CE6219C}"/>
              </a:ext>
            </a:extLst>
          </p:cNvPr>
          <p:cNvSpPr txBox="1"/>
          <p:nvPr/>
        </p:nvSpPr>
        <p:spPr>
          <a:xfrm>
            <a:off x="636998" y="799409"/>
            <a:ext cx="11465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There was a huge fleet of ships out at sea.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314" name="Picture 2" descr="fleet of ships に対する画像結果">
            <a:extLst>
              <a:ext uri="{FF2B5EF4-FFF2-40B4-BE49-F238E27FC236}">
                <a16:creationId xmlns:a16="http://schemas.microsoft.com/office/drawing/2014/main" id="{3C5771C7-C455-4A9F-8D42-C1130F432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219" y="2160115"/>
            <a:ext cx="5948150" cy="3622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7886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276AF6-5B42-467D-8F59-81ED0CE6219C}"/>
              </a:ext>
            </a:extLst>
          </p:cNvPr>
          <p:cNvSpPr txBox="1"/>
          <p:nvPr/>
        </p:nvSpPr>
        <p:spPr>
          <a:xfrm>
            <a:off x="636998" y="799409"/>
            <a:ext cx="11465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There was a huge 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fleet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of ships out at sea.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314" name="Picture 2" descr="fleet of ships に対する画像結果">
            <a:extLst>
              <a:ext uri="{FF2B5EF4-FFF2-40B4-BE49-F238E27FC236}">
                <a16:creationId xmlns:a16="http://schemas.microsoft.com/office/drawing/2014/main" id="{3C5771C7-C455-4A9F-8D42-C1130F432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219" y="2160115"/>
            <a:ext cx="5948150" cy="3622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1702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276AF6-5B42-467D-8F59-81ED0CE6219C}"/>
              </a:ext>
            </a:extLst>
          </p:cNvPr>
          <p:cNvSpPr txBox="1"/>
          <p:nvPr/>
        </p:nvSpPr>
        <p:spPr>
          <a:xfrm>
            <a:off x="1356188" y="799409"/>
            <a:ext cx="10746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There is a colony of ants in the garden.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338" name="Picture 2" descr="colony of ants に対する画像結果">
            <a:extLst>
              <a:ext uri="{FF2B5EF4-FFF2-40B4-BE49-F238E27FC236}">
                <a16:creationId xmlns:a16="http://schemas.microsoft.com/office/drawing/2014/main" id="{A96B6C71-1307-44F7-8295-319B3400D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942" y="2361684"/>
            <a:ext cx="4446116" cy="2964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471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276AF6-5B42-467D-8F59-81ED0CE6219C}"/>
              </a:ext>
            </a:extLst>
          </p:cNvPr>
          <p:cNvSpPr txBox="1"/>
          <p:nvPr/>
        </p:nvSpPr>
        <p:spPr>
          <a:xfrm>
            <a:off x="1356188" y="799409"/>
            <a:ext cx="10746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There is a 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colony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of ants in the garden.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338" name="Picture 2" descr="colony of ants に対する画像結果">
            <a:extLst>
              <a:ext uri="{FF2B5EF4-FFF2-40B4-BE49-F238E27FC236}">
                <a16:creationId xmlns:a16="http://schemas.microsoft.com/office/drawing/2014/main" id="{A96B6C71-1307-44F7-8295-319B3400D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942" y="2361684"/>
            <a:ext cx="4446116" cy="2964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8918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276AF6-5B42-467D-8F59-81ED0CE6219C}"/>
              </a:ext>
            </a:extLst>
          </p:cNvPr>
          <p:cNvSpPr txBox="1"/>
          <p:nvPr/>
        </p:nvSpPr>
        <p:spPr>
          <a:xfrm>
            <a:off x="3000053" y="932074"/>
            <a:ext cx="8034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audience of listeners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enjoyed the radio show.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5362" name="Picture 2" descr="radio audience に対する画像結果">
            <a:extLst>
              <a:ext uri="{FF2B5EF4-FFF2-40B4-BE49-F238E27FC236}">
                <a16:creationId xmlns:a16="http://schemas.microsoft.com/office/drawing/2014/main" id="{474A0027-DD45-4818-A250-83ACA4B49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311" y="2496065"/>
            <a:ext cx="5285378" cy="3541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11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276AF6-5B42-467D-8F59-81ED0CE6219C}"/>
              </a:ext>
            </a:extLst>
          </p:cNvPr>
          <p:cNvSpPr txBox="1"/>
          <p:nvPr/>
        </p:nvSpPr>
        <p:spPr>
          <a:xfrm>
            <a:off x="3000053" y="932074"/>
            <a:ext cx="8034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audience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of listeners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enjoyed the radio show.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5362" name="Picture 2" descr="radio audience に対する画像結果">
            <a:extLst>
              <a:ext uri="{FF2B5EF4-FFF2-40B4-BE49-F238E27FC236}">
                <a16:creationId xmlns:a16="http://schemas.microsoft.com/office/drawing/2014/main" id="{474A0027-DD45-4818-A250-83ACA4B49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311" y="2496065"/>
            <a:ext cx="5285378" cy="3541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6660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68388" y="689510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Complete each phrase with a suitable noun.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236468" y="98140"/>
            <a:ext cx="2499289" cy="368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54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396EF19-D075-4DAF-B233-492F2BF38690}"/>
              </a:ext>
            </a:extLst>
          </p:cNvPr>
          <p:cNvSpPr txBox="1"/>
          <p:nvPr/>
        </p:nvSpPr>
        <p:spPr>
          <a:xfrm>
            <a:off x="565079" y="349322"/>
            <a:ext cx="8178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choir of </a:t>
            </a:r>
            <a:r>
              <a:rPr kumimoji="1" lang="en-US" altLang="ja-JP" sz="4800" u="sng" dirty="0">
                <a:latin typeface="Cavolini" panose="03000502040302020204" pitchFamily="66" charset="0"/>
                <a:cs typeface="Cavolini" panose="03000502040302020204" pitchFamily="66" charset="0"/>
              </a:rPr>
              <a:t>singers</a:t>
            </a:r>
          </a:p>
          <a:p>
            <a:r>
              <a:rPr kumimoji="1" lang="ja-JP" altLang="en-US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388" name="Picture 4" descr="choir of singer に対する画像結果">
            <a:extLst>
              <a:ext uri="{FF2B5EF4-FFF2-40B4-BE49-F238E27FC236}">
                <a16:creationId xmlns:a16="http://schemas.microsoft.com/office/drawing/2014/main" id="{9089E613-702D-4FE7-A618-B84EF8C6D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550" y="1390443"/>
            <a:ext cx="4668795" cy="3151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5863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396EF19-D075-4DAF-B233-492F2BF38690}"/>
              </a:ext>
            </a:extLst>
          </p:cNvPr>
          <p:cNvSpPr txBox="1"/>
          <p:nvPr/>
        </p:nvSpPr>
        <p:spPr>
          <a:xfrm>
            <a:off x="565079" y="349322"/>
            <a:ext cx="8178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choir of </a:t>
            </a:r>
            <a:r>
              <a:rPr kumimoji="1" lang="en-US" altLang="ja-JP" sz="4800" u="sng" dirty="0">
                <a:latin typeface="Cavolini" panose="03000502040302020204" pitchFamily="66" charset="0"/>
                <a:cs typeface="Cavolini" panose="03000502040302020204" pitchFamily="66" charset="0"/>
              </a:rPr>
              <a:t>singers</a:t>
            </a:r>
          </a:p>
          <a:p>
            <a:r>
              <a:rPr kumimoji="1" lang="ja-JP" altLang="en-US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 heard of </a:t>
            </a:r>
            <a:r>
              <a:rPr kumimoji="1" lang="en-US" altLang="ja-JP" sz="4800" u="sng" dirty="0">
                <a:latin typeface="Cavolini" panose="03000502040302020204" pitchFamily="66" charset="0"/>
                <a:cs typeface="Cavolini" panose="03000502040302020204" pitchFamily="66" charset="0"/>
              </a:rPr>
              <a:t>cows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410" name="Picture 2" descr="herd of cows に対する画像結果">
            <a:extLst>
              <a:ext uri="{FF2B5EF4-FFF2-40B4-BE49-F238E27FC236}">
                <a16:creationId xmlns:a16="http://schemas.microsoft.com/office/drawing/2014/main" id="{E60388EE-C0C6-47F5-B2BE-7C86036C7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714" y="374979"/>
            <a:ext cx="4807207" cy="3208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7589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396EF19-D075-4DAF-B233-492F2BF38690}"/>
              </a:ext>
            </a:extLst>
          </p:cNvPr>
          <p:cNvSpPr txBox="1"/>
          <p:nvPr/>
        </p:nvSpPr>
        <p:spPr>
          <a:xfrm>
            <a:off x="565079" y="349322"/>
            <a:ext cx="81782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choir of </a:t>
            </a:r>
            <a:r>
              <a:rPr kumimoji="1" lang="en-US" altLang="ja-JP" sz="4800" u="sng" dirty="0">
                <a:latin typeface="Cavolini" panose="03000502040302020204" pitchFamily="66" charset="0"/>
                <a:cs typeface="Cavolini" panose="03000502040302020204" pitchFamily="66" charset="0"/>
              </a:rPr>
              <a:t>singers</a:t>
            </a:r>
          </a:p>
          <a:p>
            <a:r>
              <a:rPr kumimoji="1" lang="ja-JP" altLang="en-US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 heard of </a:t>
            </a:r>
            <a:r>
              <a:rPr kumimoji="1" lang="en-US" altLang="ja-JP" sz="4800" u="sng" dirty="0">
                <a:latin typeface="Cavolini" panose="03000502040302020204" pitchFamily="66" charset="0"/>
                <a:cs typeface="Cavolini" panose="03000502040302020204" pitchFamily="66" charset="0"/>
              </a:rPr>
              <a:t>cows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a bouquet of </a:t>
            </a:r>
            <a:r>
              <a:rPr lang="en-US" altLang="ja-JP" sz="4800" u="sng" dirty="0">
                <a:latin typeface="Cavolini" panose="03000502040302020204" pitchFamily="66" charset="0"/>
                <a:cs typeface="Cavolini" panose="03000502040302020204" pitchFamily="66" charset="0"/>
              </a:rPr>
              <a:t>roses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8434" name="Picture 2" descr="bouquet of roses に対する画像結果">
            <a:extLst>
              <a:ext uri="{FF2B5EF4-FFF2-40B4-BE49-F238E27FC236}">
                <a16:creationId xmlns:a16="http://schemas.microsoft.com/office/drawing/2014/main" id="{6F2E9A73-B9E9-442D-984D-AFDC58BD5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20" y="154875"/>
            <a:ext cx="2792370" cy="38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325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6964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capture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fixture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vulture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412857" y="439699"/>
            <a:ext cx="5366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B9A32BF-26EB-474A-91A8-2E9B5C4D2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772" y="0"/>
            <a:ext cx="2199770" cy="3299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56952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396EF19-D075-4DAF-B233-492F2BF38690}"/>
              </a:ext>
            </a:extLst>
          </p:cNvPr>
          <p:cNvSpPr txBox="1"/>
          <p:nvPr/>
        </p:nvSpPr>
        <p:spPr>
          <a:xfrm>
            <a:off x="565079" y="349322"/>
            <a:ext cx="81782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choir of </a:t>
            </a:r>
            <a:r>
              <a:rPr kumimoji="1" lang="en-US" altLang="ja-JP" sz="4800" u="sng" dirty="0">
                <a:latin typeface="Cavolini" panose="03000502040302020204" pitchFamily="66" charset="0"/>
                <a:cs typeface="Cavolini" panose="03000502040302020204" pitchFamily="66" charset="0"/>
              </a:rPr>
              <a:t>singers</a:t>
            </a:r>
          </a:p>
          <a:p>
            <a:r>
              <a:rPr kumimoji="1" lang="ja-JP" altLang="en-US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 heard of </a:t>
            </a:r>
            <a:r>
              <a:rPr kumimoji="1" lang="en-US" altLang="ja-JP" sz="4800" u="sng" dirty="0">
                <a:latin typeface="Cavolini" panose="03000502040302020204" pitchFamily="66" charset="0"/>
                <a:cs typeface="Cavolini" panose="03000502040302020204" pitchFamily="66" charset="0"/>
              </a:rPr>
              <a:t>cows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a bouquet of </a:t>
            </a:r>
            <a:r>
              <a:rPr lang="en-US" altLang="ja-JP" sz="4800" u="sng" dirty="0">
                <a:latin typeface="Cavolini" panose="03000502040302020204" pitchFamily="66" charset="0"/>
                <a:cs typeface="Cavolini" panose="03000502040302020204" pitchFamily="66" charset="0"/>
              </a:rPr>
              <a:t>roses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a team of </a:t>
            </a:r>
            <a:r>
              <a:rPr kumimoji="1" lang="en-US" altLang="ja-JP" sz="4800" u="sng" dirty="0">
                <a:latin typeface="Cavolini" panose="03000502040302020204" pitchFamily="66" charset="0"/>
                <a:cs typeface="Cavolini" panose="03000502040302020204" pitchFamily="66" charset="0"/>
              </a:rPr>
              <a:t>swimmers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9458" name="Picture 2" descr="team swimmer に対する画像結果">
            <a:extLst>
              <a:ext uri="{FF2B5EF4-FFF2-40B4-BE49-F238E27FC236}">
                <a16:creationId xmlns:a16="http://schemas.microsoft.com/office/drawing/2014/main" id="{CA10C6BD-90DB-4128-A637-16757FE8E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173" y="585542"/>
            <a:ext cx="3707027" cy="2843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7950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396EF19-D075-4DAF-B233-492F2BF38690}"/>
              </a:ext>
            </a:extLst>
          </p:cNvPr>
          <p:cNvSpPr txBox="1"/>
          <p:nvPr/>
        </p:nvSpPr>
        <p:spPr>
          <a:xfrm>
            <a:off x="565079" y="349322"/>
            <a:ext cx="81782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choir of </a:t>
            </a:r>
            <a:r>
              <a:rPr kumimoji="1" lang="en-US" altLang="ja-JP" sz="4800" u="sng" dirty="0">
                <a:latin typeface="Cavolini" panose="03000502040302020204" pitchFamily="66" charset="0"/>
                <a:cs typeface="Cavolini" panose="03000502040302020204" pitchFamily="66" charset="0"/>
              </a:rPr>
              <a:t>singers</a:t>
            </a:r>
          </a:p>
          <a:p>
            <a:r>
              <a:rPr kumimoji="1" lang="ja-JP" altLang="en-US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 heard of </a:t>
            </a:r>
            <a:r>
              <a:rPr kumimoji="1" lang="en-US" altLang="ja-JP" sz="4800" u="sng" dirty="0">
                <a:latin typeface="Cavolini" panose="03000502040302020204" pitchFamily="66" charset="0"/>
                <a:cs typeface="Cavolini" panose="03000502040302020204" pitchFamily="66" charset="0"/>
              </a:rPr>
              <a:t>cows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a bouquet of </a:t>
            </a:r>
            <a:r>
              <a:rPr lang="en-US" altLang="ja-JP" sz="4800" u="sng" dirty="0">
                <a:latin typeface="Cavolini" panose="03000502040302020204" pitchFamily="66" charset="0"/>
                <a:cs typeface="Cavolini" panose="03000502040302020204" pitchFamily="66" charset="0"/>
              </a:rPr>
              <a:t>roses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a team of </a:t>
            </a:r>
            <a:r>
              <a:rPr kumimoji="1" lang="en-US" altLang="ja-JP" sz="4800" u="sng" dirty="0">
                <a:latin typeface="Cavolini" panose="03000502040302020204" pitchFamily="66" charset="0"/>
                <a:cs typeface="Cavolini" panose="03000502040302020204" pitchFamily="66" charset="0"/>
              </a:rPr>
              <a:t>swimmers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a crowd of </a:t>
            </a:r>
            <a:r>
              <a:rPr lang="en-US" altLang="ja-JP" sz="4800" u="sng" dirty="0">
                <a:latin typeface="Cavolini" panose="03000502040302020204" pitchFamily="66" charset="0"/>
                <a:cs typeface="Cavolini" panose="03000502040302020204" pitchFamily="66" charset="0"/>
              </a:rPr>
              <a:t>sightseers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482" name="Picture 2" descr="crowd of sightseers に対する画像結果">
            <a:extLst>
              <a:ext uri="{FF2B5EF4-FFF2-40B4-BE49-F238E27FC236}">
                <a16:creationId xmlns:a16="http://schemas.microsoft.com/office/drawing/2014/main" id="{606C0883-C622-4C1A-8F26-17A93FD37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87354"/>
            <a:ext cx="4514850" cy="2524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433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396EF19-D075-4DAF-B233-492F2BF38690}"/>
              </a:ext>
            </a:extLst>
          </p:cNvPr>
          <p:cNvSpPr txBox="1"/>
          <p:nvPr/>
        </p:nvSpPr>
        <p:spPr>
          <a:xfrm>
            <a:off x="565079" y="349322"/>
            <a:ext cx="81782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choir of </a:t>
            </a:r>
            <a:r>
              <a:rPr kumimoji="1" lang="en-US" altLang="ja-JP" sz="4800" u="sng" dirty="0">
                <a:latin typeface="Cavolini" panose="03000502040302020204" pitchFamily="66" charset="0"/>
                <a:cs typeface="Cavolini" panose="03000502040302020204" pitchFamily="66" charset="0"/>
              </a:rPr>
              <a:t>singers</a:t>
            </a:r>
          </a:p>
          <a:p>
            <a:r>
              <a:rPr kumimoji="1" lang="ja-JP" altLang="en-US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 heard of </a:t>
            </a:r>
            <a:r>
              <a:rPr kumimoji="1" lang="en-US" altLang="ja-JP" sz="4800" u="sng" dirty="0">
                <a:latin typeface="Cavolini" panose="03000502040302020204" pitchFamily="66" charset="0"/>
                <a:cs typeface="Cavolini" panose="03000502040302020204" pitchFamily="66" charset="0"/>
              </a:rPr>
              <a:t>cows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a bouquet of </a:t>
            </a:r>
            <a:r>
              <a:rPr lang="en-US" altLang="ja-JP" sz="4800" u="sng" dirty="0">
                <a:latin typeface="Cavolini" panose="03000502040302020204" pitchFamily="66" charset="0"/>
                <a:cs typeface="Cavolini" panose="03000502040302020204" pitchFamily="66" charset="0"/>
              </a:rPr>
              <a:t>roses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a team of </a:t>
            </a:r>
            <a:r>
              <a:rPr kumimoji="1" lang="en-US" altLang="ja-JP" sz="4800" u="sng" dirty="0">
                <a:latin typeface="Cavolini" panose="03000502040302020204" pitchFamily="66" charset="0"/>
                <a:cs typeface="Cavolini" panose="03000502040302020204" pitchFamily="66" charset="0"/>
              </a:rPr>
              <a:t>swimmers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a crowd of </a:t>
            </a:r>
            <a:r>
              <a:rPr lang="en-US" altLang="ja-JP" sz="4800" u="sng" dirty="0">
                <a:latin typeface="Cavolini" panose="03000502040302020204" pitchFamily="66" charset="0"/>
                <a:cs typeface="Cavolini" panose="03000502040302020204" pitchFamily="66" charset="0"/>
              </a:rPr>
              <a:t>sightseers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a library of </a:t>
            </a:r>
            <a:r>
              <a:rPr kumimoji="1" lang="en-US" altLang="ja-JP" sz="4800" u="sng" dirty="0">
                <a:latin typeface="Cavolini" panose="03000502040302020204" pitchFamily="66" charset="0"/>
                <a:cs typeface="Cavolini" panose="03000502040302020204" pitchFamily="66" charset="0"/>
              </a:rPr>
              <a:t>maps</a:t>
            </a:r>
            <a:endParaRPr kumimoji="1" lang="ja-JP" altLang="en-US" sz="48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386" name="Picture 2" descr="collection maps に対する画像結果">
            <a:extLst>
              <a:ext uri="{FF2B5EF4-FFF2-40B4-BE49-F238E27FC236}">
                <a16:creationId xmlns:a16="http://schemas.microsoft.com/office/drawing/2014/main" id="{9C886FDE-D4AF-42F8-B97A-E567020F3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684" y="172994"/>
            <a:ext cx="3915316" cy="2883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9846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lock of sheep に対する画像結果">
            <a:extLst>
              <a:ext uri="{FF2B5EF4-FFF2-40B4-BE49-F238E27FC236}">
                <a16:creationId xmlns:a16="http://schemas.microsoft.com/office/drawing/2014/main" id="{5E9C6FCB-0BAC-4E8F-BB98-03434AAE3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9" y="1021089"/>
            <a:ext cx="4038600" cy="2628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bunch of bananas に対する画像結果">
            <a:extLst>
              <a:ext uri="{FF2B5EF4-FFF2-40B4-BE49-F238E27FC236}">
                <a16:creationId xmlns:a16="http://schemas.microsoft.com/office/drawing/2014/main" id="{9387F5B7-B090-4820-B448-376304024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06" y="1078239"/>
            <a:ext cx="30575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band of musicians に対する画像結果">
            <a:extLst>
              <a:ext uri="{FF2B5EF4-FFF2-40B4-BE49-F238E27FC236}">
                <a16:creationId xmlns:a16="http://schemas.microsoft.com/office/drawing/2014/main" id="{82B56CE9-3423-4467-B4C2-CD7C2BADB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038" y="1021089"/>
            <a:ext cx="4197050" cy="2360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AB744B-B147-4501-B2C0-BC6C75239158}"/>
              </a:ext>
            </a:extLst>
          </p:cNvPr>
          <p:cNvSpPr txBox="1"/>
          <p:nvPr/>
        </p:nvSpPr>
        <p:spPr>
          <a:xfrm>
            <a:off x="77068" y="86497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Write a collective noun to describe each of these groups. </a:t>
            </a:r>
            <a:endParaRPr kumimoji="1" lang="ja-JP" altLang="en-US" sz="3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9113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lock of sheep に対する画像結果">
            <a:extLst>
              <a:ext uri="{FF2B5EF4-FFF2-40B4-BE49-F238E27FC236}">
                <a16:creationId xmlns:a16="http://schemas.microsoft.com/office/drawing/2014/main" id="{5E9C6FCB-0BAC-4E8F-BB98-03434AAE3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9" y="1021089"/>
            <a:ext cx="4038600" cy="2628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bunch of bananas に対する画像結果">
            <a:extLst>
              <a:ext uri="{FF2B5EF4-FFF2-40B4-BE49-F238E27FC236}">
                <a16:creationId xmlns:a16="http://schemas.microsoft.com/office/drawing/2014/main" id="{9387F5B7-B090-4820-B448-376304024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06" y="1078239"/>
            <a:ext cx="30575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band of musicians に対する画像結果">
            <a:extLst>
              <a:ext uri="{FF2B5EF4-FFF2-40B4-BE49-F238E27FC236}">
                <a16:creationId xmlns:a16="http://schemas.microsoft.com/office/drawing/2014/main" id="{82B56CE9-3423-4467-B4C2-CD7C2BADB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038" y="1021089"/>
            <a:ext cx="4197050" cy="2360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AB744B-B147-4501-B2C0-BC6C75239158}"/>
              </a:ext>
            </a:extLst>
          </p:cNvPr>
          <p:cNvSpPr txBox="1"/>
          <p:nvPr/>
        </p:nvSpPr>
        <p:spPr>
          <a:xfrm>
            <a:off x="77068" y="86497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Write a collective noun to describe each of these groups. </a:t>
            </a:r>
            <a:endParaRPr kumimoji="1" lang="ja-JP" altLang="en-US" sz="3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A1BE6E4-3896-4536-969A-37F48E50C93A}"/>
              </a:ext>
            </a:extLst>
          </p:cNvPr>
          <p:cNvSpPr txBox="1"/>
          <p:nvPr/>
        </p:nvSpPr>
        <p:spPr>
          <a:xfrm>
            <a:off x="506627" y="3649989"/>
            <a:ext cx="37070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 flock of sheep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5363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lock of sheep に対する画像結果">
            <a:extLst>
              <a:ext uri="{FF2B5EF4-FFF2-40B4-BE49-F238E27FC236}">
                <a16:creationId xmlns:a16="http://schemas.microsoft.com/office/drawing/2014/main" id="{5E9C6FCB-0BAC-4E8F-BB98-03434AAE3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9" y="1021089"/>
            <a:ext cx="4038600" cy="2628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bunch of bananas に対する画像結果">
            <a:extLst>
              <a:ext uri="{FF2B5EF4-FFF2-40B4-BE49-F238E27FC236}">
                <a16:creationId xmlns:a16="http://schemas.microsoft.com/office/drawing/2014/main" id="{9387F5B7-B090-4820-B448-376304024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06" y="1078239"/>
            <a:ext cx="30575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band of musicians に対する画像結果">
            <a:extLst>
              <a:ext uri="{FF2B5EF4-FFF2-40B4-BE49-F238E27FC236}">
                <a16:creationId xmlns:a16="http://schemas.microsoft.com/office/drawing/2014/main" id="{82B56CE9-3423-4467-B4C2-CD7C2BADB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038" y="1021089"/>
            <a:ext cx="4197050" cy="2360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AB744B-B147-4501-B2C0-BC6C75239158}"/>
              </a:ext>
            </a:extLst>
          </p:cNvPr>
          <p:cNvSpPr txBox="1"/>
          <p:nvPr/>
        </p:nvSpPr>
        <p:spPr>
          <a:xfrm>
            <a:off x="77068" y="86497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Write a collective noun to describe each of these groups. </a:t>
            </a:r>
            <a:endParaRPr kumimoji="1" lang="ja-JP" altLang="en-US" sz="3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A1BE6E4-3896-4536-969A-37F48E50C93A}"/>
              </a:ext>
            </a:extLst>
          </p:cNvPr>
          <p:cNvSpPr txBox="1"/>
          <p:nvPr/>
        </p:nvSpPr>
        <p:spPr>
          <a:xfrm>
            <a:off x="506627" y="3649989"/>
            <a:ext cx="37070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 flock of sheep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19C5734-4511-440C-9DBF-EE9AE8A27CB6}"/>
              </a:ext>
            </a:extLst>
          </p:cNvPr>
          <p:cNvSpPr txBox="1"/>
          <p:nvPr/>
        </p:nvSpPr>
        <p:spPr>
          <a:xfrm>
            <a:off x="4213654" y="3726189"/>
            <a:ext cx="37070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 bunch of bananas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4474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lock of sheep に対する画像結果">
            <a:extLst>
              <a:ext uri="{FF2B5EF4-FFF2-40B4-BE49-F238E27FC236}">
                <a16:creationId xmlns:a16="http://schemas.microsoft.com/office/drawing/2014/main" id="{5E9C6FCB-0BAC-4E8F-BB98-03434AAE3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9" y="1021089"/>
            <a:ext cx="4038600" cy="2628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bunch of bananas に対する画像結果">
            <a:extLst>
              <a:ext uri="{FF2B5EF4-FFF2-40B4-BE49-F238E27FC236}">
                <a16:creationId xmlns:a16="http://schemas.microsoft.com/office/drawing/2014/main" id="{9387F5B7-B090-4820-B448-376304024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06" y="1078239"/>
            <a:ext cx="30575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band of musicians に対する画像結果">
            <a:extLst>
              <a:ext uri="{FF2B5EF4-FFF2-40B4-BE49-F238E27FC236}">
                <a16:creationId xmlns:a16="http://schemas.microsoft.com/office/drawing/2014/main" id="{82B56CE9-3423-4467-B4C2-CD7C2BADB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038" y="1021089"/>
            <a:ext cx="4197050" cy="2360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AB744B-B147-4501-B2C0-BC6C75239158}"/>
              </a:ext>
            </a:extLst>
          </p:cNvPr>
          <p:cNvSpPr txBox="1"/>
          <p:nvPr/>
        </p:nvSpPr>
        <p:spPr>
          <a:xfrm>
            <a:off x="77068" y="86497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Write a collective noun to describe each of these groups. </a:t>
            </a:r>
            <a:endParaRPr kumimoji="1" lang="ja-JP" altLang="en-US" sz="3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A1BE6E4-3896-4536-969A-37F48E50C93A}"/>
              </a:ext>
            </a:extLst>
          </p:cNvPr>
          <p:cNvSpPr txBox="1"/>
          <p:nvPr/>
        </p:nvSpPr>
        <p:spPr>
          <a:xfrm>
            <a:off x="506627" y="3649989"/>
            <a:ext cx="37070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 flock of sheep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19C5734-4511-440C-9DBF-EE9AE8A27CB6}"/>
              </a:ext>
            </a:extLst>
          </p:cNvPr>
          <p:cNvSpPr txBox="1"/>
          <p:nvPr/>
        </p:nvSpPr>
        <p:spPr>
          <a:xfrm>
            <a:off x="4213654" y="3726189"/>
            <a:ext cx="37070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 bunch of bananas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2D9DC2F-C934-4A11-864C-41CF2E6C83EF}"/>
              </a:ext>
            </a:extLst>
          </p:cNvPr>
          <p:cNvSpPr txBox="1"/>
          <p:nvPr/>
        </p:nvSpPr>
        <p:spPr>
          <a:xfrm>
            <a:off x="7920681" y="3649989"/>
            <a:ext cx="37070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 band of musicians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911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51C48B7-B508-4D29-8B41-6079E4DB344F}"/>
              </a:ext>
            </a:extLst>
          </p:cNvPr>
          <p:cNvSpPr txBox="1"/>
          <p:nvPr/>
        </p:nvSpPr>
        <p:spPr>
          <a:xfrm>
            <a:off x="3875301" y="649131"/>
            <a:ext cx="426339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gn</a:t>
            </a:r>
            <a:r>
              <a:rPr lang="en-US" altLang="ja-JP" sz="5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ome</a:t>
            </a:r>
            <a:endParaRPr lang="en-US" altLang="ja-JP" sz="5400" b="1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       /</a:t>
            </a:r>
            <a:r>
              <a:rPr kumimoji="1" lang="en-US" altLang="ja-JP" sz="40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ja-JP" altLang="en-US" sz="4000" b="1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B9A5E26-0B4E-4CC9-B395-C16EE422D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112" y="2547991"/>
            <a:ext cx="3141693" cy="3455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46857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748411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List 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273627" y="315685"/>
            <a:ext cx="3694591" cy="4205993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u  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at          gnash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resi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aw   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ome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D1C5FF3-655F-46D9-8830-D926B5AEF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6" y="499776"/>
            <a:ext cx="3039011" cy="2279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26C7DB4-EFBC-4691-B223-22C0A3B27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554" y="370393"/>
            <a:ext cx="1795779" cy="227925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532B6CC-D43D-49E8-8656-13CA8524F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527" y="505135"/>
            <a:ext cx="2800350" cy="200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B36B23E-53CD-454D-99EF-70D507DFC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203" y="3746135"/>
            <a:ext cx="2359597" cy="205513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7A6C850-3F66-4E50-A069-67AAD2ED51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8160" y="4001789"/>
            <a:ext cx="2990785" cy="205141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8599EFF6-43D7-4F3E-B0DE-5221874A9E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5870" y="3660574"/>
            <a:ext cx="2102233" cy="2312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69649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capture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fixture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vulture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feature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412857" y="439699"/>
            <a:ext cx="5366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4AEC32E-840B-4F87-B447-84E6A1CE6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303" y="1086931"/>
            <a:ext cx="2421052" cy="1907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21668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184170" y="239498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desi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ali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assi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94253"/>
            <a:ext cx="1202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arled    si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post       rei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F62E074-50D5-410E-8657-0194033D0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98" y="-23257"/>
            <a:ext cx="1745756" cy="2618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E6F0722-0007-4015-B6C9-BF9891DE5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400" y="195544"/>
            <a:ext cx="2939993" cy="219944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F082565-FAB4-4E46-B845-CA31BBA1D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3458" y="234713"/>
            <a:ext cx="3073107" cy="217312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3E4969F-7F71-485F-86CC-8EDBBBA69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19" y="3503814"/>
            <a:ext cx="3297477" cy="2469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CCA50A7-2814-41C4-B6A3-84B61BCB96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6400" y="3646834"/>
            <a:ext cx="3158997" cy="2316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1A7B5EC-61D3-412A-AC00-3975445789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5665" y="3467815"/>
            <a:ext cx="2130322" cy="227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fei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mali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desi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40640" y="5872638"/>
            <a:ext cx="12151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beni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forei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er   poi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ant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ED04EC7-A872-41E0-9535-3ADAAE0D4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397" y="246561"/>
            <a:ext cx="1555591" cy="2510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352A3D6-4243-46C6-9A15-86D094ACF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450" y="-40143"/>
            <a:ext cx="25527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33B031D-4597-4CEA-AEF5-FDBF3BC2F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240" y="62032"/>
            <a:ext cx="3015774" cy="2695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14C2471-6FF9-4249-AF58-CE1D1E437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354" y="3652837"/>
            <a:ext cx="2305050" cy="238125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A780CAF-8C57-4D7A-A104-08FFFCC9EF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0593" y="3573969"/>
            <a:ext cx="2631757" cy="2436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C200C23-F6A3-4262-AA8A-2D966E3FB4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3681" y="3607624"/>
            <a:ext cx="1987232" cy="2334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D221BE57-60C2-4F00-A788-12479DA09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941" y="199312"/>
            <a:ext cx="1887362" cy="141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70EFCD78-07E6-439C-9CF8-8D13C81A4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176" y="20134"/>
            <a:ext cx="1425582" cy="1809392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F0CF9600-1B45-47FC-A4C8-684760E13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27" y="142129"/>
            <a:ext cx="1972337" cy="141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82EE3C2E-01EC-4912-B8C9-A919BA95D2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2873" y="204875"/>
            <a:ext cx="1578919" cy="1375188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D411BF2A-9C46-46DD-9039-2E9780CABD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6071" y="71699"/>
            <a:ext cx="2302102" cy="1579040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0B2E0B23-0DE1-42A6-861A-4E6E00E74E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4263" y="145981"/>
            <a:ext cx="1367962" cy="1504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CED4D051-A1E2-43D6-8568-5E8844D4AC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8809" y="2175043"/>
            <a:ext cx="1283256" cy="192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AF3621AE-3587-4512-A14D-AB16CCED9D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1169" y="2379210"/>
            <a:ext cx="2023148" cy="1513539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9DEC5839-0166-4A6D-89EB-15907007BB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548" y="2511059"/>
            <a:ext cx="1895195" cy="1340174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2DB610CA-C4DE-47AD-9883-82E36F7452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75576" y="2355668"/>
            <a:ext cx="2052846" cy="1537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F352DE81-A59B-4B17-A737-B6072451DF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64106" y="2189110"/>
            <a:ext cx="2272056" cy="1666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78CB4C79-ECC3-4AED-9FA4-DA0A4E8F7A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80677" y="2313299"/>
            <a:ext cx="1435133" cy="1530495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B85A80A1-5A3E-42F2-AF5A-CD20DB044B1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54228" y="4502782"/>
            <a:ext cx="1132751" cy="182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D06B711D-B406-4D2D-A219-9D192B1D3DB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79503" y="4499666"/>
            <a:ext cx="1601925" cy="1775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A556B026-A2B2-4900-AF06-2A798AD87EC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92654" y="4499666"/>
            <a:ext cx="1883256" cy="1683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55AAE60B-F3E6-4AFB-91DE-0E3A96E199F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9924" y="4591438"/>
            <a:ext cx="1636085" cy="1690170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42AB5B41-F82A-45A6-9380-E4C8ED694F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50151" y="4550698"/>
            <a:ext cx="1601925" cy="1483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AA7FEDCF-D9E8-4E78-9EF0-34B386E217D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80526" y="4571068"/>
            <a:ext cx="1341539" cy="1575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64775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984443"/>
            <a:ext cx="508467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Activity page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    page.66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951107" y="318343"/>
            <a:ext cx="4082008" cy="4647036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16" y="318343"/>
            <a:ext cx="2059446" cy="29230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300" y="302721"/>
            <a:ext cx="2044048" cy="28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406253" y="-74816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syllables.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802907" y="211883"/>
            <a:ext cx="4571980" cy="520483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601737-6670-40CD-90FB-E64ED3A789EE}"/>
              </a:ext>
            </a:extLst>
          </p:cNvPr>
          <p:cNvSpPr txBox="1"/>
          <p:nvPr/>
        </p:nvSpPr>
        <p:spPr>
          <a:xfrm>
            <a:off x="802640" y="187835"/>
            <a:ext cx="105867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signpost</a:t>
            </a:r>
          </a:p>
          <a:p>
            <a:pPr algn="ctr"/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gnat</a:t>
            </a:r>
          </a:p>
          <a:p>
            <a:pPr algn="ctr"/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assign </a:t>
            </a:r>
          </a:p>
          <a:p>
            <a:pPr algn="ct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gnome</a:t>
            </a:r>
          </a:p>
          <a:p>
            <a:pPr algn="ct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design</a:t>
            </a:r>
          </a:p>
          <a:p>
            <a:pPr algn="ct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55AA3AE-CCDE-4191-B2E1-45A6B0158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978" y="186203"/>
            <a:ext cx="54869" cy="70110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7DF584C-3B38-4663-B166-8BED17D84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188" y="187835"/>
            <a:ext cx="968441" cy="136882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E81985D-C705-48F8-BE30-B02B5F235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0814" y="202893"/>
            <a:ext cx="964397" cy="136882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7CF5FFA-2BD9-4607-BFC2-CACE21176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678" y="2015024"/>
            <a:ext cx="54869" cy="70110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EE33F14-2025-41EF-B9A8-F5F58E6CA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681" y="3842213"/>
            <a:ext cx="54869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27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69186" y="670182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parse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</a:t>
            </a: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entences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197252" y="413658"/>
            <a:ext cx="2113280" cy="311182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0F06F51-FEE1-487E-AF70-CCBFFE1D4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814" y="202893"/>
            <a:ext cx="964397" cy="136882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BD082A4-D294-40A5-A8D2-EC2EBD236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188" y="187835"/>
            <a:ext cx="968441" cy="13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6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foreigner saw the broken signpost.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fierce lion gnashed his teeth and gnaws at the bone.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122" name="Picture 2" descr="broken signpost に対する画像結果">
            <a:extLst>
              <a:ext uri="{FF2B5EF4-FFF2-40B4-BE49-F238E27FC236}">
                <a16:creationId xmlns:a16="http://schemas.microsoft.com/office/drawing/2014/main" id="{47C58725-11E0-4EAB-A629-F33126ADE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049" y="1145185"/>
            <a:ext cx="2318951" cy="129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raveler に対する画像結果">
            <a:extLst>
              <a:ext uri="{FF2B5EF4-FFF2-40B4-BE49-F238E27FC236}">
                <a16:creationId xmlns:a16="http://schemas.microsoft.com/office/drawing/2014/main" id="{B4F187A0-02E1-4A45-98DC-05D23935B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26" y="169765"/>
            <a:ext cx="185737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ion eat に対する画像結果">
            <a:extLst>
              <a:ext uri="{FF2B5EF4-FFF2-40B4-BE49-F238E27FC236}">
                <a16:creationId xmlns:a16="http://schemas.microsoft.com/office/drawing/2014/main" id="{3BD561E8-F0CB-460F-BC4A-8728B735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26" y="3005885"/>
            <a:ext cx="3637392" cy="2416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054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foreigner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saw the broken signpost.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fierce lion gnashed his teeth and gnaws at the bone.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122" name="Picture 2" descr="broken signpost に対する画像結果">
            <a:extLst>
              <a:ext uri="{FF2B5EF4-FFF2-40B4-BE49-F238E27FC236}">
                <a16:creationId xmlns:a16="http://schemas.microsoft.com/office/drawing/2014/main" id="{47C58725-11E0-4EAB-A629-F33126ADE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049" y="1145185"/>
            <a:ext cx="2318951" cy="129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raveler に対する画像結果">
            <a:extLst>
              <a:ext uri="{FF2B5EF4-FFF2-40B4-BE49-F238E27FC236}">
                <a16:creationId xmlns:a16="http://schemas.microsoft.com/office/drawing/2014/main" id="{B4F187A0-02E1-4A45-98DC-05D23935B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26" y="169765"/>
            <a:ext cx="185737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ion eat に対する画像結果">
            <a:extLst>
              <a:ext uri="{FF2B5EF4-FFF2-40B4-BE49-F238E27FC236}">
                <a16:creationId xmlns:a16="http://schemas.microsoft.com/office/drawing/2014/main" id="{3BD561E8-F0CB-460F-BC4A-8728B735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26" y="3005885"/>
            <a:ext cx="3637392" cy="2416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1507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foreigner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saw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broken signpost.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fierce lion gnashed his teeth and gnaws at the bone.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122" name="Picture 2" descr="broken signpost に対する画像結果">
            <a:extLst>
              <a:ext uri="{FF2B5EF4-FFF2-40B4-BE49-F238E27FC236}">
                <a16:creationId xmlns:a16="http://schemas.microsoft.com/office/drawing/2014/main" id="{47C58725-11E0-4EAB-A629-F33126ADE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049" y="1145185"/>
            <a:ext cx="2318951" cy="129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raveler に対する画像結果">
            <a:extLst>
              <a:ext uri="{FF2B5EF4-FFF2-40B4-BE49-F238E27FC236}">
                <a16:creationId xmlns:a16="http://schemas.microsoft.com/office/drawing/2014/main" id="{B4F187A0-02E1-4A45-98DC-05D23935B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26" y="169765"/>
            <a:ext cx="185737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ion eat に対する画像結果">
            <a:extLst>
              <a:ext uri="{FF2B5EF4-FFF2-40B4-BE49-F238E27FC236}">
                <a16:creationId xmlns:a16="http://schemas.microsoft.com/office/drawing/2014/main" id="{3BD561E8-F0CB-460F-BC4A-8728B735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26" y="3005885"/>
            <a:ext cx="3637392" cy="2416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049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69649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capture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fixture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vulture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feature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puncture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412857" y="439699"/>
            <a:ext cx="5366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F1BC9BD-4265-4FCD-ADD1-12797A209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240" y="1227810"/>
            <a:ext cx="1978951" cy="18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512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foreigner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saw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broken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signpost.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fierce lion gnashed his teeth and gnaws at the bone.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122" name="Picture 2" descr="broken signpost に対する画像結果">
            <a:extLst>
              <a:ext uri="{FF2B5EF4-FFF2-40B4-BE49-F238E27FC236}">
                <a16:creationId xmlns:a16="http://schemas.microsoft.com/office/drawing/2014/main" id="{47C58725-11E0-4EAB-A629-F33126ADE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049" y="1145185"/>
            <a:ext cx="2318951" cy="129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raveler に対する画像結果">
            <a:extLst>
              <a:ext uri="{FF2B5EF4-FFF2-40B4-BE49-F238E27FC236}">
                <a16:creationId xmlns:a16="http://schemas.microsoft.com/office/drawing/2014/main" id="{B4F187A0-02E1-4A45-98DC-05D23935B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26" y="169765"/>
            <a:ext cx="185737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ion eat に対する画像結果">
            <a:extLst>
              <a:ext uri="{FF2B5EF4-FFF2-40B4-BE49-F238E27FC236}">
                <a16:creationId xmlns:a16="http://schemas.microsoft.com/office/drawing/2014/main" id="{3BD561E8-F0CB-460F-BC4A-8728B735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26" y="3005885"/>
            <a:ext cx="3637392" cy="2416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4249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foreigner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saw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broken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signpost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fierce lion gnashed his teeth and gnaws at the bone.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122" name="Picture 2" descr="broken signpost に対する画像結果">
            <a:extLst>
              <a:ext uri="{FF2B5EF4-FFF2-40B4-BE49-F238E27FC236}">
                <a16:creationId xmlns:a16="http://schemas.microsoft.com/office/drawing/2014/main" id="{47C58725-11E0-4EAB-A629-F33126ADE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049" y="1145185"/>
            <a:ext cx="2318951" cy="129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raveler に対する画像結果">
            <a:extLst>
              <a:ext uri="{FF2B5EF4-FFF2-40B4-BE49-F238E27FC236}">
                <a16:creationId xmlns:a16="http://schemas.microsoft.com/office/drawing/2014/main" id="{B4F187A0-02E1-4A45-98DC-05D23935B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26" y="169765"/>
            <a:ext cx="185737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ion eat に対する画像結果">
            <a:extLst>
              <a:ext uri="{FF2B5EF4-FFF2-40B4-BE49-F238E27FC236}">
                <a16:creationId xmlns:a16="http://schemas.microsoft.com/office/drawing/2014/main" id="{3BD561E8-F0CB-460F-BC4A-8728B735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26" y="3005885"/>
            <a:ext cx="3637392" cy="2416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5119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foreigner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saw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broken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signpost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fierce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lion gnashed his teeth and gnaws at the bone.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122" name="Picture 2" descr="broken signpost に対する画像結果">
            <a:extLst>
              <a:ext uri="{FF2B5EF4-FFF2-40B4-BE49-F238E27FC236}">
                <a16:creationId xmlns:a16="http://schemas.microsoft.com/office/drawing/2014/main" id="{47C58725-11E0-4EAB-A629-F33126ADE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049" y="1145185"/>
            <a:ext cx="2318951" cy="129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raveler に対する画像結果">
            <a:extLst>
              <a:ext uri="{FF2B5EF4-FFF2-40B4-BE49-F238E27FC236}">
                <a16:creationId xmlns:a16="http://schemas.microsoft.com/office/drawing/2014/main" id="{B4F187A0-02E1-4A45-98DC-05D23935B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26" y="169765"/>
            <a:ext cx="185737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ion eat に対する画像結果">
            <a:extLst>
              <a:ext uri="{FF2B5EF4-FFF2-40B4-BE49-F238E27FC236}">
                <a16:creationId xmlns:a16="http://schemas.microsoft.com/office/drawing/2014/main" id="{3BD561E8-F0CB-460F-BC4A-8728B735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26" y="3005885"/>
            <a:ext cx="3637392" cy="2416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217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foreigner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saw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broken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signpost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fierce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lion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gnashed his teeth and gnaws at the bone.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122" name="Picture 2" descr="broken signpost に対する画像結果">
            <a:extLst>
              <a:ext uri="{FF2B5EF4-FFF2-40B4-BE49-F238E27FC236}">
                <a16:creationId xmlns:a16="http://schemas.microsoft.com/office/drawing/2014/main" id="{47C58725-11E0-4EAB-A629-F33126ADE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049" y="1145185"/>
            <a:ext cx="2318951" cy="129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raveler に対する画像結果">
            <a:extLst>
              <a:ext uri="{FF2B5EF4-FFF2-40B4-BE49-F238E27FC236}">
                <a16:creationId xmlns:a16="http://schemas.microsoft.com/office/drawing/2014/main" id="{B4F187A0-02E1-4A45-98DC-05D23935B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26" y="169765"/>
            <a:ext cx="185737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ion eat に対する画像結果">
            <a:extLst>
              <a:ext uri="{FF2B5EF4-FFF2-40B4-BE49-F238E27FC236}">
                <a16:creationId xmlns:a16="http://schemas.microsoft.com/office/drawing/2014/main" id="{3BD561E8-F0CB-460F-BC4A-8728B735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26" y="3005885"/>
            <a:ext cx="3637392" cy="2416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1046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foreigner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saw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broken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signpost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fierce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lion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gnashed his teeth and gnaws at the bone.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122" name="Picture 2" descr="broken signpost に対する画像結果">
            <a:extLst>
              <a:ext uri="{FF2B5EF4-FFF2-40B4-BE49-F238E27FC236}">
                <a16:creationId xmlns:a16="http://schemas.microsoft.com/office/drawing/2014/main" id="{47C58725-11E0-4EAB-A629-F33126ADE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049" y="1145185"/>
            <a:ext cx="2318951" cy="129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raveler に対する画像結果">
            <a:extLst>
              <a:ext uri="{FF2B5EF4-FFF2-40B4-BE49-F238E27FC236}">
                <a16:creationId xmlns:a16="http://schemas.microsoft.com/office/drawing/2014/main" id="{B4F187A0-02E1-4A45-98DC-05D23935B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26" y="169765"/>
            <a:ext cx="185737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ion eat に対する画像結果">
            <a:extLst>
              <a:ext uri="{FF2B5EF4-FFF2-40B4-BE49-F238E27FC236}">
                <a16:creationId xmlns:a16="http://schemas.microsoft.com/office/drawing/2014/main" id="{3BD561E8-F0CB-460F-BC4A-8728B735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26" y="3005885"/>
            <a:ext cx="3637392" cy="2416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506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foreigner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saw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broken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signpost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fierce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lion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gnashed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his teeth and gnaws at the bone.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122" name="Picture 2" descr="broken signpost に対する画像結果">
            <a:extLst>
              <a:ext uri="{FF2B5EF4-FFF2-40B4-BE49-F238E27FC236}">
                <a16:creationId xmlns:a16="http://schemas.microsoft.com/office/drawing/2014/main" id="{47C58725-11E0-4EAB-A629-F33126ADE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049" y="1145185"/>
            <a:ext cx="2318951" cy="129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raveler に対する画像結果">
            <a:extLst>
              <a:ext uri="{FF2B5EF4-FFF2-40B4-BE49-F238E27FC236}">
                <a16:creationId xmlns:a16="http://schemas.microsoft.com/office/drawing/2014/main" id="{B4F187A0-02E1-4A45-98DC-05D23935B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26" y="169765"/>
            <a:ext cx="185737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ion eat に対する画像結果">
            <a:extLst>
              <a:ext uri="{FF2B5EF4-FFF2-40B4-BE49-F238E27FC236}">
                <a16:creationId xmlns:a16="http://schemas.microsoft.com/office/drawing/2014/main" id="{3BD561E8-F0CB-460F-BC4A-8728B735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26" y="3005885"/>
            <a:ext cx="3637392" cy="2416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1402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foreigner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saw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broken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signpost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fierce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lion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gnashed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teeth and gnaws at the bone.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122" name="Picture 2" descr="broken signpost に対する画像結果">
            <a:extLst>
              <a:ext uri="{FF2B5EF4-FFF2-40B4-BE49-F238E27FC236}">
                <a16:creationId xmlns:a16="http://schemas.microsoft.com/office/drawing/2014/main" id="{47C58725-11E0-4EAB-A629-F33126ADE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049" y="1145185"/>
            <a:ext cx="2318951" cy="129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raveler に対する画像結果">
            <a:extLst>
              <a:ext uri="{FF2B5EF4-FFF2-40B4-BE49-F238E27FC236}">
                <a16:creationId xmlns:a16="http://schemas.microsoft.com/office/drawing/2014/main" id="{B4F187A0-02E1-4A45-98DC-05D23935B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26" y="169765"/>
            <a:ext cx="185737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ion eat に対する画像結果">
            <a:extLst>
              <a:ext uri="{FF2B5EF4-FFF2-40B4-BE49-F238E27FC236}">
                <a16:creationId xmlns:a16="http://schemas.microsoft.com/office/drawing/2014/main" id="{3BD561E8-F0CB-460F-BC4A-8728B735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26" y="3005885"/>
            <a:ext cx="3637392" cy="2416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631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foreigner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saw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broken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signpost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fierce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lion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gnashed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teeth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and gnaws at the bone.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122" name="Picture 2" descr="broken signpost に対する画像結果">
            <a:extLst>
              <a:ext uri="{FF2B5EF4-FFF2-40B4-BE49-F238E27FC236}">
                <a16:creationId xmlns:a16="http://schemas.microsoft.com/office/drawing/2014/main" id="{47C58725-11E0-4EAB-A629-F33126ADE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049" y="1145185"/>
            <a:ext cx="2318951" cy="129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raveler に対する画像結果">
            <a:extLst>
              <a:ext uri="{FF2B5EF4-FFF2-40B4-BE49-F238E27FC236}">
                <a16:creationId xmlns:a16="http://schemas.microsoft.com/office/drawing/2014/main" id="{B4F187A0-02E1-4A45-98DC-05D23935B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26" y="169765"/>
            <a:ext cx="185737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ion eat に対する画像結果">
            <a:extLst>
              <a:ext uri="{FF2B5EF4-FFF2-40B4-BE49-F238E27FC236}">
                <a16:creationId xmlns:a16="http://schemas.microsoft.com/office/drawing/2014/main" id="{3BD561E8-F0CB-460F-BC4A-8728B735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26" y="3005885"/>
            <a:ext cx="3637392" cy="2416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31818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foreigner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saw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broken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signpost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fierce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lion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gnashed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teeth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gnaws at the bone.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122" name="Picture 2" descr="broken signpost に対する画像結果">
            <a:extLst>
              <a:ext uri="{FF2B5EF4-FFF2-40B4-BE49-F238E27FC236}">
                <a16:creationId xmlns:a16="http://schemas.microsoft.com/office/drawing/2014/main" id="{47C58725-11E0-4EAB-A629-F33126ADE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049" y="1145185"/>
            <a:ext cx="2318951" cy="129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raveler に対する画像結果">
            <a:extLst>
              <a:ext uri="{FF2B5EF4-FFF2-40B4-BE49-F238E27FC236}">
                <a16:creationId xmlns:a16="http://schemas.microsoft.com/office/drawing/2014/main" id="{B4F187A0-02E1-4A45-98DC-05D23935B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26" y="169765"/>
            <a:ext cx="185737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ion eat に対する画像結果">
            <a:extLst>
              <a:ext uri="{FF2B5EF4-FFF2-40B4-BE49-F238E27FC236}">
                <a16:creationId xmlns:a16="http://schemas.microsoft.com/office/drawing/2014/main" id="{3BD561E8-F0CB-460F-BC4A-8728B735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26" y="3005885"/>
            <a:ext cx="3637392" cy="2416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65748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foreigner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saw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broken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signpost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fierce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lion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gnashed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teeth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gnaws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at the bone.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122" name="Picture 2" descr="broken signpost に対する画像結果">
            <a:extLst>
              <a:ext uri="{FF2B5EF4-FFF2-40B4-BE49-F238E27FC236}">
                <a16:creationId xmlns:a16="http://schemas.microsoft.com/office/drawing/2014/main" id="{47C58725-11E0-4EAB-A629-F33126ADE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049" y="1145185"/>
            <a:ext cx="2318951" cy="129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raveler に対する画像結果">
            <a:extLst>
              <a:ext uri="{FF2B5EF4-FFF2-40B4-BE49-F238E27FC236}">
                <a16:creationId xmlns:a16="http://schemas.microsoft.com/office/drawing/2014/main" id="{B4F187A0-02E1-4A45-98DC-05D23935B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26" y="169765"/>
            <a:ext cx="185737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ion eat に対する画像結果">
            <a:extLst>
              <a:ext uri="{FF2B5EF4-FFF2-40B4-BE49-F238E27FC236}">
                <a16:creationId xmlns:a16="http://schemas.microsoft.com/office/drawing/2014/main" id="{3BD561E8-F0CB-460F-BC4A-8728B735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26" y="3005885"/>
            <a:ext cx="3637392" cy="2416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800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6964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capture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fixture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vulture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feature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puncture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moisture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412857" y="439699"/>
            <a:ext cx="5366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1D7B2A7-FEE0-49A0-931B-B0E82B36E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412" y="1270696"/>
            <a:ext cx="3842193" cy="2288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643336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foreigner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saw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broken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signpost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fierce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lion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gnashed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teeth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gnaws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bone.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122" name="Picture 2" descr="broken signpost に対する画像結果">
            <a:extLst>
              <a:ext uri="{FF2B5EF4-FFF2-40B4-BE49-F238E27FC236}">
                <a16:creationId xmlns:a16="http://schemas.microsoft.com/office/drawing/2014/main" id="{47C58725-11E0-4EAB-A629-F33126ADE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049" y="1145185"/>
            <a:ext cx="2318951" cy="129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raveler に対する画像結果">
            <a:extLst>
              <a:ext uri="{FF2B5EF4-FFF2-40B4-BE49-F238E27FC236}">
                <a16:creationId xmlns:a16="http://schemas.microsoft.com/office/drawing/2014/main" id="{B4F187A0-02E1-4A45-98DC-05D23935B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26" y="169765"/>
            <a:ext cx="185737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ion eat に対する画像結果">
            <a:extLst>
              <a:ext uri="{FF2B5EF4-FFF2-40B4-BE49-F238E27FC236}">
                <a16:creationId xmlns:a16="http://schemas.microsoft.com/office/drawing/2014/main" id="{3BD561E8-F0CB-460F-BC4A-8728B735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26" y="3005885"/>
            <a:ext cx="3637392" cy="2416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79620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foreigner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saw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broken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signpost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fierce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lion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gnashed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teeth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gnaws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bone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122" name="Picture 2" descr="broken signpost に対する画像結果">
            <a:extLst>
              <a:ext uri="{FF2B5EF4-FFF2-40B4-BE49-F238E27FC236}">
                <a16:creationId xmlns:a16="http://schemas.microsoft.com/office/drawing/2014/main" id="{47C58725-11E0-4EAB-A629-F33126ADE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049" y="1145185"/>
            <a:ext cx="2318951" cy="129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raveler に対する画像結果">
            <a:extLst>
              <a:ext uri="{FF2B5EF4-FFF2-40B4-BE49-F238E27FC236}">
                <a16:creationId xmlns:a16="http://schemas.microsoft.com/office/drawing/2014/main" id="{B4F187A0-02E1-4A45-98DC-05D23935B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26" y="169765"/>
            <a:ext cx="185737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ion eat に対する画像結果">
            <a:extLst>
              <a:ext uri="{FF2B5EF4-FFF2-40B4-BE49-F238E27FC236}">
                <a16:creationId xmlns:a16="http://schemas.microsoft.com/office/drawing/2014/main" id="{3BD561E8-F0CB-460F-BC4A-8728B735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26" y="3005885"/>
            <a:ext cx="3637392" cy="2416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61201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69186" y="670182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Put the words in the spelling list into the crossword.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10183012" y="1715093"/>
            <a:ext cx="1163935" cy="171390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0F06F51-FEE1-487E-AF70-CCBFFE1D4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814" y="202893"/>
            <a:ext cx="964397" cy="136882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BD082A4-D294-40A5-A8D2-EC2EBD236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188" y="187835"/>
            <a:ext cx="968441" cy="13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90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04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191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Freeform: Shape 192">
            <a:extLst>
              <a:ext uri="{FF2B5EF4-FFF2-40B4-BE49-F238E27FC236}">
                <a16:creationId xmlns:a16="http://schemas.microsoft.com/office/drawing/2014/main" id="{0A1E0707-4985-454B-ACE0-4855BB558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0" y="513583"/>
            <a:ext cx="4979773" cy="442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/>
          </a:p>
        </p:txBody>
      </p:sp>
      <p:pic>
        <p:nvPicPr>
          <p:cNvPr id="4" name="Picture 2" descr="designer dress ask に対する画像結果">
            <a:extLst>
              <a:ext uri="{FF2B5EF4-FFF2-40B4-BE49-F238E27FC236}">
                <a16:creationId xmlns:a16="http://schemas.microsoft.com/office/drawing/2014/main" id="{7BF04966-1C78-453F-BF91-FD9F3A4C2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5698" y="716940"/>
            <a:ext cx="3351220" cy="50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irl enquire clipart に対する画像結果">
            <a:extLst>
              <a:ext uri="{FF2B5EF4-FFF2-40B4-BE49-F238E27FC236}">
                <a16:creationId xmlns:a16="http://schemas.microsoft.com/office/drawing/2014/main" id="{CD04938F-3AE4-45E8-852F-0AC4BF767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8873" y="2706129"/>
            <a:ext cx="1983706" cy="208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12411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191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Freeform: Shape 192">
            <a:extLst>
              <a:ext uri="{FF2B5EF4-FFF2-40B4-BE49-F238E27FC236}">
                <a16:creationId xmlns:a16="http://schemas.microsoft.com/office/drawing/2014/main" id="{0A1E0707-4985-454B-ACE0-4855BB558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0" y="513583"/>
            <a:ext cx="4979773" cy="442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/>
              <a:t>“Is that a designer dress?” enquired Ann.</a:t>
            </a:r>
            <a:endParaRPr kumimoji="1" lang="en-US" altLang="ja-JP" sz="4800" b="1" dirty="0"/>
          </a:p>
        </p:txBody>
      </p:sp>
      <p:pic>
        <p:nvPicPr>
          <p:cNvPr id="4" name="Picture 2" descr="designer dress ask に対する画像結果">
            <a:extLst>
              <a:ext uri="{FF2B5EF4-FFF2-40B4-BE49-F238E27FC236}">
                <a16:creationId xmlns:a16="http://schemas.microsoft.com/office/drawing/2014/main" id="{7BF04966-1C78-453F-BF91-FD9F3A4C2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5698" y="716940"/>
            <a:ext cx="3351220" cy="50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irl enquire clipart に対する画像結果">
            <a:extLst>
              <a:ext uri="{FF2B5EF4-FFF2-40B4-BE49-F238E27FC236}">
                <a16:creationId xmlns:a16="http://schemas.microsoft.com/office/drawing/2014/main" id="{CD04938F-3AE4-45E8-852F-0AC4BF767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8873" y="2706129"/>
            <a:ext cx="1983706" cy="208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41600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8" name="Rectangle 19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689920" y="2286517"/>
            <a:ext cx="57726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b="1" dirty="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b="1" dirty="0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gnu  tail に対する画像結果">
            <a:extLst>
              <a:ext uri="{FF2B5EF4-FFF2-40B4-BE49-F238E27FC236}">
                <a16:creationId xmlns:a16="http://schemas.microsoft.com/office/drawing/2014/main" id="{75D7442A-32A3-4CFC-B95B-1868D5544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" r="7249" b="-2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Arc 19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6" name="Picture 4" descr="gnat に対する画像結果">
            <a:extLst>
              <a:ext uri="{FF2B5EF4-FFF2-40B4-BE49-F238E27FC236}">
                <a16:creationId xmlns:a16="http://schemas.microsoft.com/office/drawing/2014/main" id="{667B748F-040B-44B8-913B-505A72358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1" r="4959" b="1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24008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8" name="Rectangle 19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689920" y="2286517"/>
            <a:ext cx="57726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b="1" dirty="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b="1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/>
              <a:t>The gnu flicked his tail at the gnats.</a:t>
            </a:r>
            <a:endParaRPr kumimoji="1" lang="en-US" altLang="ja-JP" sz="5400" b="1" dirty="0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gnu  tail に対する画像結果">
            <a:extLst>
              <a:ext uri="{FF2B5EF4-FFF2-40B4-BE49-F238E27FC236}">
                <a16:creationId xmlns:a16="http://schemas.microsoft.com/office/drawing/2014/main" id="{75D7442A-32A3-4CFC-B95B-1868D5544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" r="7249" b="-2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Arc 19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6" name="Picture 4" descr="gnat に対する画像結果">
            <a:extLst>
              <a:ext uri="{FF2B5EF4-FFF2-40B4-BE49-F238E27FC236}">
                <a16:creationId xmlns:a16="http://schemas.microsoft.com/office/drawing/2014/main" id="{667B748F-040B-44B8-913B-505A72358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1" r="4959" b="1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56256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6F3CE9-45D7-4F52-8481-DAD7511BF0AB}"/>
              </a:ext>
            </a:extLst>
          </p:cNvPr>
          <p:cNvSpPr txBox="1"/>
          <p:nvPr/>
        </p:nvSpPr>
        <p:spPr>
          <a:xfrm>
            <a:off x="787232" y="1584075"/>
            <a:ext cx="5570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/>
          </a:p>
        </p:txBody>
      </p:sp>
      <p:pic>
        <p:nvPicPr>
          <p:cNvPr id="4098" name="Picture 2" descr="oak tree gnarled に対する画像結果">
            <a:extLst>
              <a:ext uri="{FF2B5EF4-FFF2-40B4-BE49-F238E27FC236}">
                <a16:creationId xmlns:a16="http://schemas.microsoft.com/office/drawing/2014/main" id="{4F5A0A01-C341-4C64-B698-952235135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" b="31719"/>
          <a:stretch/>
        </p:blipFill>
        <p:spPr bwMode="auto"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93390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6964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capture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fixture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vulture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feature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puncture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moisture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412857" y="439699"/>
            <a:ext cx="53662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pressure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526B303-53F2-4578-ABD2-2AD192383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248" y="2051223"/>
            <a:ext cx="2607504" cy="163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6215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6F3CE9-45D7-4F52-8481-DAD7511BF0AB}"/>
              </a:ext>
            </a:extLst>
          </p:cNvPr>
          <p:cNvSpPr txBox="1"/>
          <p:nvPr/>
        </p:nvSpPr>
        <p:spPr>
          <a:xfrm>
            <a:off x="787232" y="1584075"/>
            <a:ext cx="5570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/>
              <a:t>Old oak tree had a gnarled and twisted trunk.</a:t>
            </a:r>
          </a:p>
        </p:txBody>
      </p:sp>
      <p:pic>
        <p:nvPicPr>
          <p:cNvPr id="4098" name="Picture 2" descr="oak tree gnarled に対する画像結果">
            <a:extLst>
              <a:ext uri="{FF2B5EF4-FFF2-40B4-BE49-F238E27FC236}">
                <a16:creationId xmlns:a16="http://schemas.microsoft.com/office/drawing/2014/main" id="{4F5A0A01-C341-4C64-B698-952235135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" b="31719"/>
          <a:stretch/>
        </p:blipFill>
        <p:spPr bwMode="auto"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626824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Homework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3689</TotalTime>
  <Words>1432</Words>
  <Application>Microsoft Office PowerPoint</Application>
  <PresentationFormat>ワイド画面</PresentationFormat>
  <Paragraphs>437</Paragraphs>
  <Slides>91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91</vt:i4>
      </vt:variant>
    </vt:vector>
  </HeadingPairs>
  <TitlesOfParts>
    <vt:vector size="99" baseType="lpstr"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215</cp:revision>
  <cp:lastPrinted>2022-03-17T02:51:10Z</cp:lastPrinted>
  <dcterms:created xsi:type="dcterms:W3CDTF">2021-03-28T09:30:35Z</dcterms:created>
  <dcterms:modified xsi:type="dcterms:W3CDTF">2022-04-04T03:17:19Z</dcterms:modified>
</cp:coreProperties>
</file>